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672" r:id="rId5"/>
    <p:sldMasterId id="2147483684" r:id="rId6"/>
    <p:sldMasterId id="2147483696" r:id="rId7"/>
    <p:sldMasterId id="2147483720" r:id="rId8"/>
    <p:sldMasterId id="2147483732" r:id="rId9"/>
    <p:sldMasterId id="2147483744" r:id="rId10"/>
    <p:sldMasterId id="2147483756" r:id="rId11"/>
  </p:sldMasterIdLst>
  <p:sldIdLst>
    <p:sldId id="272" r:id="rId12"/>
  </p:sldIdLst>
  <p:sldSz cx="18288000" cy="9001125"/>
  <p:notesSz cx="6858000" cy="9144000"/>
  <p:defaultTextStyle>
    <a:defPPr>
      <a:defRPr lang="en-US"/>
    </a:defPPr>
    <a:lvl1pPr marL="0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1pPr>
    <a:lvl2pPr marL="654893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2pPr>
    <a:lvl3pPr marL="1309786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3pPr>
    <a:lvl4pPr marL="1964678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4pPr>
    <a:lvl5pPr marL="2619572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5pPr>
    <a:lvl6pPr marL="3274465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6pPr>
    <a:lvl7pPr marL="3929358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7pPr>
    <a:lvl8pPr marL="4584251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8pPr>
    <a:lvl9pPr marL="5239143" algn="l" defTabSz="1309786" rtl="0" eaLnBrk="1" latinLnBrk="0" hangingPunct="1">
      <a:defRPr sz="25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1044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orient="horz" pos="5216" userDrawn="1">
          <p15:clr>
            <a:srgbClr val="A4A3A4"/>
          </p15:clr>
        </p15:guide>
        <p15:guide id="5" pos="4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019"/>
    <a:srgbClr val="00C0B5"/>
    <a:srgbClr val="AB1F2D"/>
    <a:srgbClr val="BED600"/>
    <a:srgbClr val="E3E6E5"/>
    <a:srgbClr val="E00034"/>
    <a:srgbClr val="34B233"/>
    <a:srgbClr val="9278D1"/>
    <a:srgbClr val="E0249A"/>
    <a:srgbClr val="0CC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76" y="78"/>
      </p:cViewPr>
      <p:guideLst>
        <p:guide pos="11044"/>
        <p:guide orient="horz" pos="454"/>
        <p:guide orient="horz" pos="5216"/>
        <p:guide pos="49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1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2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2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20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7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1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772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23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8733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59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29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83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5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365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000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62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33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108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142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224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82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6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659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250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03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757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7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33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676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563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70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719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514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98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249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6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17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40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93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159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49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06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655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3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36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1043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21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99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19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131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026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167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57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57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01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734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203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590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05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093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1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53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2221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7657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1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480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244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19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465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363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518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948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1436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6818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473200"/>
            <a:ext cx="13716000" cy="3133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727575"/>
            <a:ext cx="13716000" cy="21732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1276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87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9672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244725"/>
            <a:ext cx="15773400" cy="3743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022975"/>
            <a:ext cx="15773400" cy="19700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1140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395538"/>
            <a:ext cx="7810500" cy="571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736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479425"/>
            <a:ext cx="15773400" cy="1739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206625"/>
            <a:ext cx="7735888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287713"/>
            <a:ext cx="7735888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206625"/>
            <a:ext cx="7775575" cy="10810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287713"/>
            <a:ext cx="7775575" cy="4835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321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119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8583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523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3035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3410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79425"/>
            <a:ext cx="3943350" cy="7627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79425"/>
            <a:ext cx="11677650" cy="7627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00075"/>
            <a:ext cx="5897563" cy="21002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295400"/>
            <a:ext cx="9258300" cy="6397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2700338"/>
            <a:ext cx="5897563" cy="50022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5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C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7C1A-DCC5-4538-BD2D-37624E973C20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772B1-C8A4-4254-8A03-7C1111BE7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B6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A351-41E6-4942-B08E-C58A2A296E3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FC4AA-256C-455A-90B1-6E370F5E5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54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C0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E8824-54BC-4C41-9E58-1274F13FECE4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9699-9B1D-488D-9FAC-CF99C6A0C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45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27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5E2A5-3F48-44D9-865E-085015EF724E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DD1E-C123-4724-B409-5A2E5B56F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94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4B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0CE5E-9C3C-43A4-B228-E023F5900CB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0D5CA-B26B-42FC-8087-44147240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8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00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C077B-C732-49E5-B20E-05DE29246531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DE02-910E-4DDA-B364-369106986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18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24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C9245-40F2-42AF-8030-F1700F9F683A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62A3E-035C-4DCF-AEE6-AB0F159473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79425"/>
            <a:ext cx="157734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395538"/>
            <a:ext cx="15773400" cy="571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39936-B3FF-4D3D-AE82-A0C2DCA834C5}" type="datetimeFigureOut">
              <a:rPr lang="en-GB" smtClean="0"/>
              <a:t>10/12/2019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8342313"/>
            <a:ext cx="61722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8342313"/>
            <a:ext cx="4114800" cy="479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E432D-7166-4BA9-9F7E-F339D29FC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1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hildrenofthe90s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CO90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www.bristol.ac.uk/alspac/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hyperlink" Target="https://www.instagram.com/Children_of_the_90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outdoor, building, water&#10;&#10;Description automatically generated">
            <a:extLst>
              <a:ext uri="{FF2B5EF4-FFF2-40B4-BE49-F238E27FC236}">
                <a16:creationId xmlns:a16="http://schemas.microsoft.com/office/drawing/2014/main" id="{891D8A9D-4E39-44BF-9B4F-49DD1296C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41" y="0"/>
            <a:ext cx="15815694" cy="9001125"/>
          </a:xfrm>
          <a:prstGeom prst="rect">
            <a:avLst/>
          </a:prstGeom>
        </p:spPr>
      </p:pic>
      <p:sp>
        <p:nvSpPr>
          <p:cNvPr id="12" name="Parallelogram 11"/>
          <p:cNvSpPr/>
          <p:nvPr/>
        </p:nvSpPr>
        <p:spPr>
          <a:xfrm flipH="1">
            <a:off x="6014852" y="6822831"/>
            <a:ext cx="9075568" cy="2178292"/>
          </a:xfrm>
          <a:custGeom>
            <a:avLst/>
            <a:gdLst>
              <a:gd name="connsiteX0" fmla="*/ 0 w 11374938"/>
              <a:gd name="connsiteY0" fmla="*/ 3764578 h 3764578"/>
              <a:gd name="connsiteX1" fmla="*/ 468163 w 11374938"/>
              <a:gd name="connsiteY1" fmla="*/ 0 h 3764578"/>
              <a:gd name="connsiteX2" fmla="*/ 11374938 w 11374938"/>
              <a:gd name="connsiteY2" fmla="*/ 0 h 3764578"/>
              <a:gd name="connsiteX3" fmla="*/ 10906775 w 11374938"/>
              <a:gd name="connsiteY3" fmla="*/ 3764578 h 3764578"/>
              <a:gd name="connsiteX4" fmla="*/ 0 w 11374938"/>
              <a:gd name="connsiteY4" fmla="*/ 3764578 h 3764578"/>
              <a:gd name="connsiteX0" fmla="*/ 0 w 10906775"/>
              <a:gd name="connsiteY0" fmla="*/ 3764578 h 3764578"/>
              <a:gd name="connsiteX1" fmla="*/ 468163 w 10906775"/>
              <a:gd name="connsiteY1" fmla="*/ 0 h 3764578"/>
              <a:gd name="connsiteX2" fmla="*/ 10560550 w 10906775"/>
              <a:gd name="connsiteY2" fmla="*/ 0 h 3764578"/>
              <a:gd name="connsiteX3" fmla="*/ 10906775 w 10906775"/>
              <a:gd name="connsiteY3" fmla="*/ 3764578 h 3764578"/>
              <a:gd name="connsiteX4" fmla="*/ 0 w 10906775"/>
              <a:gd name="connsiteY4" fmla="*/ 3764578 h 3764578"/>
              <a:gd name="connsiteX0" fmla="*/ 0 w 11392550"/>
              <a:gd name="connsiteY0" fmla="*/ 3764578 h 3764578"/>
              <a:gd name="connsiteX1" fmla="*/ 468163 w 11392550"/>
              <a:gd name="connsiteY1" fmla="*/ 0 h 3764578"/>
              <a:gd name="connsiteX2" fmla="*/ 10560550 w 11392550"/>
              <a:gd name="connsiteY2" fmla="*/ 0 h 3764578"/>
              <a:gd name="connsiteX3" fmla="*/ 11392550 w 11392550"/>
              <a:gd name="connsiteY3" fmla="*/ 3764578 h 3764578"/>
              <a:gd name="connsiteX4" fmla="*/ 0 w 11392550"/>
              <a:gd name="connsiteY4" fmla="*/ 3764578 h 3764578"/>
              <a:gd name="connsiteX0" fmla="*/ 0 w 11392550"/>
              <a:gd name="connsiteY0" fmla="*/ 3764578 h 3764578"/>
              <a:gd name="connsiteX1" fmla="*/ 468163 w 11392550"/>
              <a:gd name="connsiteY1" fmla="*/ 0 h 3764578"/>
              <a:gd name="connsiteX2" fmla="*/ 10146213 w 11392550"/>
              <a:gd name="connsiteY2" fmla="*/ 0 h 3764578"/>
              <a:gd name="connsiteX3" fmla="*/ 11392550 w 11392550"/>
              <a:gd name="connsiteY3" fmla="*/ 3764578 h 3764578"/>
              <a:gd name="connsiteX4" fmla="*/ 0 w 11392550"/>
              <a:gd name="connsiteY4" fmla="*/ 3764578 h 3764578"/>
              <a:gd name="connsiteX0" fmla="*/ 0 w 11392550"/>
              <a:gd name="connsiteY0" fmla="*/ 3764578 h 3764578"/>
              <a:gd name="connsiteX1" fmla="*/ 468163 w 11392550"/>
              <a:gd name="connsiteY1" fmla="*/ 0 h 3764578"/>
              <a:gd name="connsiteX2" fmla="*/ 10517688 w 11392550"/>
              <a:gd name="connsiteY2" fmla="*/ 0 h 3764578"/>
              <a:gd name="connsiteX3" fmla="*/ 11392550 w 11392550"/>
              <a:gd name="connsiteY3" fmla="*/ 3764578 h 3764578"/>
              <a:gd name="connsiteX4" fmla="*/ 0 w 11392550"/>
              <a:gd name="connsiteY4" fmla="*/ 3764578 h 3764578"/>
              <a:gd name="connsiteX0" fmla="*/ 0 w 11835463"/>
              <a:gd name="connsiteY0" fmla="*/ 3764578 h 3764578"/>
              <a:gd name="connsiteX1" fmla="*/ 468163 w 11835463"/>
              <a:gd name="connsiteY1" fmla="*/ 0 h 3764578"/>
              <a:gd name="connsiteX2" fmla="*/ 10517688 w 11835463"/>
              <a:gd name="connsiteY2" fmla="*/ 0 h 3764578"/>
              <a:gd name="connsiteX3" fmla="*/ 11835463 w 11835463"/>
              <a:gd name="connsiteY3" fmla="*/ 3750598 h 3764578"/>
              <a:gd name="connsiteX4" fmla="*/ 0 w 11835463"/>
              <a:gd name="connsiteY4" fmla="*/ 3764578 h 3764578"/>
              <a:gd name="connsiteX0" fmla="*/ 0 w 11421126"/>
              <a:gd name="connsiteY0" fmla="*/ 3764578 h 3764578"/>
              <a:gd name="connsiteX1" fmla="*/ 468163 w 11421126"/>
              <a:gd name="connsiteY1" fmla="*/ 0 h 3764578"/>
              <a:gd name="connsiteX2" fmla="*/ 10517688 w 11421126"/>
              <a:gd name="connsiteY2" fmla="*/ 0 h 3764578"/>
              <a:gd name="connsiteX3" fmla="*/ 11421126 w 11421126"/>
              <a:gd name="connsiteY3" fmla="*/ 3764578 h 3764578"/>
              <a:gd name="connsiteX4" fmla="*/ 0 w 11421126"/>
              <a:gd name="connsiteY4" fmla="*/ 3764578 h 3764578"/>
              <a:gd name="connsiteX0" fmla="*/ 360512 w 11781638"/>
              <a:gd name="connsiteY0" fmla="*/ 3764578 h 3764578"/>
              <a:gd name="connsiteX1" fmla="*/ 0 w 11781638"/>
              <a:gd name="connsiteY1" fmla="*/ 0 h 3764578"/>
              <a:gd name="connsiteX2" fmla="*/ 10878200 w 11781638"/>
              <a:gd name="connsiteY2" fmla="*/ 0 h 3764578"/>
              <a:gd name="connsiteX3" fmla="*/ 11781638 w 11781638"/>
              <a:gd name="connsiteY3" fmla="*/ 3764578 h 3764578"/>
              <a:gd name="connsiteX4" fmla="*/ 360512 w 11781638"/>
              <a:gd name="connsiteY4" fmla="*/ 3764578 h 3764578"/>
              <a:gd name="connsiteX0" fmla="*/ 789137 w 11781638"/>
              <a:gd name="connsiteY0" fmla="*/ 3764578 h 3764578"/>
              <a:gd name="connsiteX1" fmla="*/ 0 w 11781638"/>
              <a:gd name="connsiteY1" fmla="*/ 0 h 3764578"/>
              <a:gd name="connsiteX2" fmla="*/ 10878200 w 11781638"/>
              <a:gd name="connsiteY2" fmla="*/ 0 h 3764578"/>
              <a:gd name="connsiteX3" fmla="*/ 11781638 w 11781638"/>
              <a:gd name="connsiteY3" fmla="*/ 3764578 h 3764578"/>
              <a:gd name="connsiteX4" fmla="*/ 789137 w 11781638"/>
              <a:gd name="connsiteY4" fmla="*/ 3764578 h 3764578"/>
              <a:gd name="connsiteX0" fmla="*/ 874862 w 11781638"/>
              <a:gd name="connsiteY0" fmla="*/ 3764578 h 3764578"/>
              <a:gd name="connsiteX1" fmla="*/ 0 w 11781638"/>
              <a:gd name="connsiteY1" fmla="*/ 0 h 3764578"/>
              <a:gd name="connsiteX2" fmla="*/ 10878200 w 11781638"/>
              <a:gd name="connsiteY2" fmla="*/ 0 h 3764578"/>
              <a:gd name="connsiteX3" fmla="*/ 11781638 w 11781638"/>
              <a:gd name="connsiteY3" fmla="*/ 3764578 h 3764578"/>
              <a:gd name="connsiteX4" fmla="*/ 874862 w 11781638"/>
              <a:gd name="connsiteY4" fmla="*/ 3764578 h 376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1638" h="3764578">
                <a:moveTo>
                  <a:pt x="874862" y="3764578"/>
                </a:moveTo>
                <a:lnTo>
                  <a:pt x="0" y="0"/>
                </a:lnTo>
                <a:lnTo>
                  <a:pt x="10878200" y="0"/>
                </a:lnTo>
                <a:lnTo>
                  <a:pt x="11781638" y="3764578"/>
                </a:lnTo>
                <a:lnTo>
                  <a:pt x="874862" y="376457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44000" rIns="396000" rtlCol="0" anchor="ctr">
            <a:normAutofit/>
          </a:bodyPr>
          <a:lstStyle/>
          <a:p>
            <a:r>
              <a:rPr lang="en-GB" sz="4400" b="1" dirty="0">
                <a:solidFill>
                  <a:srgbClr val="C00000"/>
                </a:solidFill>
                <a:latin typeface="Bebas Neue" panose="020B0606020202050201" pitchFamily="34" charset="0"/>
                <a:cs typeface="Arial" panose="020B0604020202020204" pitchFamily="34" charset="0"/>
              </a:rPr>
              <a:t>    GET IN TOUCH</a:t>
            </a:r>
            <a:endParaRPr lang="en-GB" sz="4300" b="1" dirty="0">
              <a:solidFill>
                <a:srgbClr val="C00000"/>
              </a:solidFill>
              <a:latin typeface="Bebas Neue" panose="020B0606020202050201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Want to run a sub study? Questions for 2020</a:t>
            </a:r>
          </a:p>
          <a:p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questionnaire?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alspac-exec@bristol.ac.uk  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F1AF134A-D293-40A6-89CC-512EB3E08A80}"/>
              </a:ext>
            </a:extLst>
          </p:cNvPr>
          <p:cNvSpPr/>
          <p:nvPr/>
        </p:nvSpPr>
        <p:spPr>
          <a:xfrm>
            <a:off x="-2254835" y="-2"/>
            <a:ext cx="11062741" cy="9001125"/>
          </a:xfrm>
          <a:prstGeom prst="parallelogram">
            <a:avLst/>
          </a:prstGeom>
          <a:solidFill>
            <a:srgbClr val="BC10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00C0B5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19801-9000-474B-8DE6-68E73BE0D3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7690308"/>
            <a:ext cx="938859" cy="9388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5D1A57-1EB2-43D2-92F9-4934398898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41" y="8065908"/>
            <a:ext cx="1935205" cy="559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DC5419-74B4-4177-84EA-B37FA53E0F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381" y="8023979"/>
            <a:ext cx="1484376" cy="6492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EF5DCB-37A9-4B31-96B3-FE0169857AAD}"/>
              </a:ext>
            </a:extLst>
          </p:cNvPr>
          <p:cNvSpPr txBox="1"/>
          <p:nvPr/>
        </p:nvSpPr>
        <p:spPr>
          <a:xfrm>
            <a:off x="755650" y="702798"/>
            <a:ext cx="6564508" cy="6398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Bebas Neue" panose="020B0606020202050201" pitchFamily="34" charset="0"/>
              </a:rPr>
              <a:t>AVON LONGITUDINAL STUDY OF PARENTS AND CHILDREN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4000" dirty="0">
                <a:solidFill>
                  <a:schemeClr val="bg1"/>
                </a:solidFill>
                <a:latin typeface="Bebas Neue" panose="020B0606020202050201" pitchFamily="34" charset="0"/>
                <a:cs typeface="Arial" panose="020B0604020202020204" pitchFamily="34" charset="0"/>
              </a:rPr>
              <a:t>Read our latest news</a:t>
            </a: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bristol.ac.uk/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alspac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chemeClr val="bg1"/>
                </a:solidFill>
                <a:latin typeface="Bebas Neue" panose="020B0606020202050201" pitchFamily="34" charset="0"/>
                <a:cs typeface="Arial" panose="020B0604020202020204" pitchFamily="34" charset="0"/>
              </a:rPr>
              <a:t>Join us on social</a:t>
            </a:r>
          </a:p>
          <a:p>
            <a:r>
              <a:rPr lang="en-GB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twitter.com/CO90s</a:t>
            </a:r>
            <a:endParaRPr lang="en-GB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facebook.com/childrenofthe90s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instagram.com/children_of_the_90s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B4577C3-E528-4A62-A5B6-06D46A6921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620" y="7138392"/>
            <a:ext cx="973364" cy="15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31356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AA2D2EE9-631F-4701-98E2-EC6E2336532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E0866E3B-DC28-4DF0-B629-EEEE3DE6CDD5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949DF525-DB60-4807-82EC-EC8DEA405D47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6DDF78BA-AF6B-44D6-86D6-89429BF7B3D0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89C9D9FF-81CE-4605-9A9A-9FBD812649E1}"/>
    </a:ext>
  </a:extLst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1F49CCCA-361F-4F1B-B32F-DB02280339E0}"/>
    </a:ext>
  </a:extLst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1577F5C0-103F-4D82-A2D7-7EB6C0011106}"/>
    </a:ext>
  </a:extLst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_BRAND_(ed)_Digital signage templates - Copy.pptx" id="{1B7CC7C3-3468-4861-A496-37BCBB34CED5}" vid="{ED402EF0-9AD9-4F33-AF40-BB4C9ACD898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DDABE01D0F240AE2B55B99B265509" ma:contentTypeVersion="10" ma:contentTypeDescription="Create a new document." ma:contentTypeScope="" ma:versionID="666f40bfc00009a8c3fd887b96a3a582">
  <xsd:schema xmlns:xsd="http://www.w3.org/2001/XMLSchema" xmlns:xs="http://www.w3.org/2001/XMLSchema" xmlns:p="http://schemas.microsoft.com/office/2006/metadata/properties" xmlns:ns3="436937f9-1ed1-4acc-84b8-01f2ebe1a8da" xmlns:ns4="0de361bb-56db-42e9-89f8-8557c5b8a48b" targetNamespace="http://schemas.microsoft.com/office/2006/metadata/properties" ma:root="true" ma:fieldsID="187b6c341403fc3561bdbfbc84ea8e05" ns3:_="" ns4:_="">
    <xsd:import namespace="436937f9-1ed1-4acc-84b8-01f2ebe1a8da"/>
    <xsd:import namespace="0de361bb-56db-42e9-89f8-8557c5b8a48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937f9-1ed1-4acc-84b8-01f2ebe1a8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361bb-56db-42e9-89f8-8557c5b8a4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7A1C86-CE46-42F0-99E6-0F6F8A631A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B4CC84-B43C-4D0C-B32A-95C6FBBF3BA4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0de361bb-56db-42e9-89f8-8557c5b8a48b"/>
    <ds:schemaRef ds:uri="http://purl.org/dc/elements/1.1/"/>
    <ds:schemaRef ds:uri="http://schemas.microsoft.com/office/2006/metadata/properties"/>
    <ds:schemaRef ds:uri="436937f9-1ed1-4acc-84b8-01f2ebe1a8da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551964-8BD1-4A1C-BBFB-11509D2A3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6937f9-1ed1-4acc-84b8-01f2ebe1a8da"/>
    <ds:schemaRef ds:uri="0de361bb-56db-42e9-89f8-8557c5b8a4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NEW_BRAND_Digital signage templates</Template>
  <TotalTime>85</TotalTime>
  <Words>68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Bebas Neue</vt:lpstr>
      <vt:lpstr>Calibri</vt:lpstr>
      <vt:lpstr>Calibri Light</vt:lpstr>
      <vt:lpstr>3_Custom Design</vt:lpstr>
      <vt:lpstr>Custom Design</vt:lpstr>
      <vt:lpstr>1_Custom Design</vt:lpstr>
      <vt:lpstr>2_Custom Design</vt:lpstr>
      <vt:lpstr>4_Custom Design</vt:lpstr>
      <vt:lpstr>5_Custom Design</vt:lpstr>
      <vt:lpstr>6_Custom Design</vt:lpstr>
      <vt:lpstr>7_Custom Design</vt:lpstr>
      <vt:lpstr>PowerPoint Presentation</vt:lpstr>
    </vt:vector>
  </TitlesOfParts>
  <Company>University of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Waite-Taylor</dc:creator>
  <cp:lastModifiedBy>Catherine Treble</cp:lastModifiedBy>
  <cp:revision>10</cp:revision>
  <dcterms:created xsi:type="dcterms:W3CDTF">2019-02-11T12:52:58Z</dcterms:created>
  <dcterms:modified xsi:type="dcterms:W3CDTF">2019-12-10T13:18:39Z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0x01010059ADDABE01D0F240AE2B55B99B265509</vt:lpwstr>
  </property>
</Properties>
</file>