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Layouts/slideLayout99.xml" ContentType="application/vnd.openxmlformats-officedocument.presentationml.slideLayout+xml"/>
  <Override PartName="/ppt/theme/theme13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81" r:id="rId3"/>
    <p:sldMasterId id="2147483684" r:id="rId4"/>
    <p:sldMasterId id="2147483701" r:id="rId5"/>
    <p:sldMasterId id="2147483704" r:id="rId6"/>
    <p:sldMasterId id="2147483721" r:id="rId7"/>
    <p:sldMasterId id="2147483724" r:id="rId8"/>
    <p:sldMasterId id="2147483741" r:id="rId9"/>
    <p:sldMasterId id="2147483744" r:id="rId10"/>
    <p:sldMasterId id="2147483761" r:id="rId11"/>
    <p:sldMasterId id="2147483764" r:id="rId12"/>
  </p:sldMasterIdLst>
  <p:notesMasterIdLst>
    <p:notesMasterId r:id="rId26"/>
  </p:notesMasterIdLst>
  <p:sldIdLst>
    <p:sldId id="256" r:id="rId13"/>
    <p:sldId id="276" r:id="rId14"/>
    <p:sldId id="258" r:id="rId15"/>
    <p:sldId id="280" r:id="rId16"/>
    <p:sldId id="268" r:id="rId17"/>
    <p:sldId id="281" r:id="rId18"/>
    <p:sldId id="262" r:id="rId19"/>
    <p:sldId id="275" r:id="rId20"/>
    <p:sldId id="279" r:id="rId21"/>
    <p:sldId id="282" r:id="rId22"/>
    <p:sldId id="284" r:id="rId23"/>
    <p:sldId id="274" r:id="rId24"/>
    <p:sldId id="266" r:id="rId25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974" y="-13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75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BAF06A-2559-4A66-9828-57CEE53F83E4}" type="datetimeFigureOut">
              <a:rPr lang="en-GB" smtClean="0"/>
              <a:pPr/>
              <a:t>01/02/2012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283A1-8468-404A-A05B-5432CDC0DEB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1163BE-1921-4003-89CE-BDC50A795DC3}" type="slidenum">
              <a:rPr lang="en-GB"/>
              <a:pPr/>
              <a:t>3</a:t>
            </a:fld>
            <a:endParaRPr lang="en-GB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E5ABA5-9072-495E-9EDA-C6DF758A9FF0}" type="slidenum">
              <a:rPr lang="en-GB"/>
              <a:pPr/>
              <a:t>7</a:t>
            </a:fld>
            <a:endParaRPr lang="en-GB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rup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688" y="1431926"/>
            <a:ext cx="8318500" cy="4505324"/>
          </a:xfrm>
          <a:prstGeom prst="rect">
            <a:avLst/>
          </a:prstGeom>
        </p:spPr>
        <p:txBody>
          <a:bodyPr lIns="0" tIns="0" rIns="0" bIns="0"/>
          <a:lstStyle>
            <a:lvl1pPr marL="266700" indent="-266700">
              <a:lnSpc>
                <a:spcPts val="2500"/>
              </a:lnSpc>
              <a:spcBef>
                <a:spcPts val="1400"/>
              </a:spcBef>
              <a:buClr>
                <a:schemeClr val="accent3"/>
              </a:buClr>
              <a:buFont typeface="Arial" pitchFamily="34" charset="0"/>
              <a:buChar char="•"/>
              <a:tabLst/>
              <a:defRPr sz="2400" b="0"/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4" name="Slide Number Placeholder 14"/>
          <p:cNvSpPr txBox="1">
            <a:spLocks/>
          </p:cNvSpPr>
          <p:nvPr/>
        </p:nvSpPr>
        <p:spPr>
          <a:xfrm>
            <a:off x="0" y="6296400"/>
            <a:ext cx="287338" cy="561600"/>
          </a:xfrm>
          <a:prstGeom prst="rect">
            <a:avLst/>
          </a:prstGeom>
        </p:spPr>
        <p:txBody>
          <a:bodyPr lIns="0" tIns="0" rIns="0" bIns="19800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4ADEA5E-D855-46E6-A607-27446C644854}" type="slidenum">
              <a:rPr lang="en-US" b="0" smtClean="0">
                <a:solidFill>
                  <a:srgbClr val="FFFFFF"/>
                </a:solidFill>
                <a:latin typeface="Arial"/>
                <a:cs typeface="ＭＳ Ｐゴシック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b="0" i="1" dirty="0" smtClean="0">
                <a:solidFill>
                  <a:srgbClr val="FFFFFF"/>
                </a:solidFill>
                <a:latin typeface="Arial"/>
                <a:cs typeface="ＭＳ Ｐゴシック"/>
              </a:rPr>
              <a:t>  </a:t>
            </a:r>
            <a:endParaRPr lang="en-US" b="0" i="1" dirty="0">
              <a:solidFill>
                <a:srgbClr val="FFFFFF"/>
              </a:solidFill>
              <a:latin typeface="Arial"/>
              <a:cs typeface="ＭＳ Ｐゴシック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Footer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29525366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ThreeObjects 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4765675" y="331200"/>
            <a:ext cx="3960000" cy="55944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1600"/>
              </a:spcBef>
              <a:buClr>
                <a:schemeClr val="accent3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3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3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3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3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4"/>
          <p:cNvSpPr>
            <a:spLocks noGrp="1"/>
          </p:cNvSpPr>
          <p:nvPr>
            <p:ph sz="quarter" idx="24" hasCustomPrompt="1"/>
          </p:nvPr>
        </p:nvSpPr>
        <p:spPr>
          <a:xfrm>
            <a:off x="415925" y="3284984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3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3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3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3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3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Content Placeholder 4"/>
          <p:cNvSpPr>
            <a:spLocks noGrp="1"/>
          </p:cNvSpPr>
          <p:nvPr>
            <p:ph sz="quarter" idx="23" hasCustomPrompt="1"/>
          </p:nvPr>
        </p:nvSpPr>
        <p:spPr>
          <a:xfrm>
            <a:off x="415925" y="331200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3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3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3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3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3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592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4900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-555357" y="19971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Four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4"/>
          <p:cNvSpPr>
            <a:spLocks noGrp="1"/>
          </p:cNvSpPr>
          <p:nvPr>
            <p:ph sz="quarter" idx="24" hasCustomPrompt="1"/>
          </p:nvPr>
        </p:nvSpPr>
        <p:spPr>
          <a:xfrm>
            <a:off x="4765675" y="3284984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6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6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6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6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6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4"/>
          <p:cNvSpPr>
            <a:spLocks noGrp="1"/>
          </p:cNvSpPr>
          <p:nvPr>
            <p:ph sz="quarter" idx="25" hasCustomPrompt="1"/>
          </p:nvPr>
        </p:nvSpPr>
        <p:spPr>
          <a:xfrm>
            <a:off x="417513" y="3284984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6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6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6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6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6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Content Placeholder 4"/>
          <p:cNvSpPr>
            <a:spLocks noGrp="1"/>
          </p:cNvSpPr>
          <p:nvPr>
            <p:ph sz="quarter" idx="23" hasCustomPrompt="1"/>
          </p:nvPr>
        </p:nvSpPr>
        <p:spPr>
          <a:xfrm>
            <a:off x="4765675" y="331200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6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6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6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6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6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417513" y="331200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1600"/>
              </a:spcBef>
              <a:buClr>
                <a:schemeClr val="accent6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6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6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6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6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592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76567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567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-555357" y="19971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9" hasCustomPrompt="1"/>
          </p:nvPr>
        </p:nvSpPr>
        <p:spPr>
          <a:xfrm rot="16200000">
            <a:off x="3792804" y="19971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288876156"/>
      </p:ext>
    </p:extLst>
  </p:cSld>
  <p:clrMapOvr>
    <a:masterClrMapping/>
  </p:clrMapOvr>
  <p:transition spd="slow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ThreeObjects 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4"/>
          <p:cNvSpPr>
            <a:spLocks noGrp="1"/>
          </p:cNvSpPr>
          <p:nvPr>
            <p:ph sz="quarter" idx="24" hasCustomPrompt="1"/>
          </p:nvPr>
        </p:nvSpPr>
        <p:spPr>
          <a:xfrm>
            <a:off x="4765675" y="3284984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6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6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6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6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6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4"/>
          <p:cNvSpPr>
            <a:spLocks noGrp="1"/>
          </p:cNvSpPr>
          <p:nvPr>
            <p:ph sz="quarter" idx="23" hasCustomPrompt="1"/>
          </p:nvPr>
        </p:nvSpPr>
        <p:spPr>
          <a:xfrm>
            <a:off x="4765675" y="331200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6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6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6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6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6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417513" y="331200"/>
            <a:ext cx="3960000" cy="55944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1600"/>
              </a:spcBef>
              <a:buClr>
                <a:schemeClr val="accent6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6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6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6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6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76567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567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9" hasCustomPrompt="1"/>
          </p:nvPr>
        </p:nvSpPr>
        <p:spPr>
          <a:xfrm rot="16200000">
            <a:off x="3792804" y="19971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891295093"/>
      </p:ext>
    </p:extLst>
  </p:cSld>
  <p:clrMapOvr>
    <a:masterClrMapping/>
  </p:clrMapOvr>
  <p:transition spd="slow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ThreeObjects 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4765675" y="331200"/>
            <a:ext cx="3960000" cy="55944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1600"/>
              </a:spcBef>
              <a:buClr>
                <a:schemeClr val="accent6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6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6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6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6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4"/>
          <p:cNvSpPr>
            <a:spLocks noGrp="1"/>
          </p:cNvSpPr>
          <p:nvPr>
            <p:ph sz="quarter" idx="24" hasCustomPrompt="1"/>
          </p:nvPr>
        </p:nvSpPr>
        <p:spPr>
          <a:xfrm>
            <a:off x="415925" y="3284984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6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6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6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6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6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Content Placeholder 4"/>
          <p:cNvSpPr>
            <a:spLocks noGrp="1"/>
          </p:cNvSpPr>
          <p:nvPr>
            <p:ph sz="quarter" idx="23" hasCustomPrompt="1"/>
          </p:nvPr>
        </p:nvSpPr>
        <p:spPr>
          <a:xfrm>
            <a:off x="415925" y="331200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6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6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6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6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6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592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4900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-555357" y="19971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101440448"/>
      </p:ext>
    </p:extLst>
  </p:cSld>
  <p:clrMapOvr>
    <a:masterClrMapping/>
  </p:clrMapOvr>
  <p:transition spd="slow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Two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/>
          <p:cNvSpPr>
            <a:spLocks noGrp="1"/>
          </p:cNvSpPr>
          <p:nvPr>
            <p:ph sz="quarter" idx="23" hasCustomPrompt="1"/>
          </p:nvPr>
        </p:nvSpPr>
        <p:spPr>
          <a:xfrm>
            <a:off x="417513" y="331200"/>
            <a:ext cx="3960000" cy="55944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1600"/>
              </a:spcBef>
              <a:buClr>
                <a:schemeClr val="accent6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6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6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6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6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4765675" y="331200"/>
            <a:ext cx="3960000" cy="55944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1600"/>
              </a:spcBef>
              <a:buClr>
                <a:schemeClr val="accent6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6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6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6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6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4900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954589116"/>
      </p:ext>
    </p:extLst>
  </p:cSld>
  <p:clrMapOvr>
    <a:masterClrMapping/>
  </p:clrMapOvr>
  <p:transition spd="slow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Single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417515" y="322263"/>
            <a:ext cx="8305798" cy="5608636"/>
          </a:xfrm>
          <a:prstGeom prst="rect">
            <a:avLst/>
          </a:prstGeom>
        </p:spPr>
        <p:txBody>
          <a:bodyPr vert="horz" lIns="0" tIns="0" rIns="0" bIns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6"/>
              </a:buClr>
              <a:buSzTx/>
              <a:buFont typeface="Arial"/>
              <a:buChar char="•"/>
              <a:tabLst/>
              <a:defRPr baseline="0"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  <a:br>
              <a:rPr lang="en-US" dirty="0" smtClean="0"/>
            </a:br>
            <a:r>
              <a:rPr lang="en-US" dirty="0" smtClean="0"/>
              <a:t>For a bullet slide with text, from the ‘Home’ menu choose:</a:t>
            </a:r>
            <a:br>
              <a:rPr lang="en-US" dirty="0" smtClean="0"/>
            </a:br>
            <a:r>
              <a:rPr lang="en-US" dirty="0" smtClean="0"/>
              <a:t>New slide | Arup Bullet Layout</a:t>
            </a:r>
          </a:p>
          <a:p>
            <a:r>
              <a:rPr lang="en-US" dirty="0" smtClean="0"/>
              <a:t>Do not use this layout for text</a:t>
            </a:r>
          </a:p>
          <a:p>
            <a:r>
              <a:rPr lang="en-US" dirty="0" smtClean="0"/>
              <a:t>For any other content type (chart/graph/media) use the ‘Arup Object’ series of master slides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53815173"/>
      </p:ext>
    </p:extLst>
  </p:cSld>
  <p:clrMapOvr>
    <a:masterClrMapping/>
  </p:clrMapOvr>
  <p:transition spd="slow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Four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592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76567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567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-555357" y="19971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9" hasCustomPrompt="1"/>
          </p:nvPr>
        </p:nvSpPr>
        <p:spPr>
          <a:xfrm rot="16200000">
            <a:off x="3792804" y="19971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417516" y="322263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6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32" hasCustomPrompt="1"/>
          </p:nvPr>
        </p:nvSpPr>
        <p:spPr>
          <a:xfrm>
            <a:off x="4767266" y="322263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6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33" hasCustomPrompt="1"/>
          </p:nvPr>
        </p:nvSpPr>
        <p:spPr>
          <a:xfrm>
            <a:off x="4764904" y="3283164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6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34" hasCustomPrompt="1"/>
          </p:nvPr>
        </p:nvSpPr>
        <p:spPr>
          <a:xfrm>
            <a:off x="417516" y="3283164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6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35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4144782023"/>
      </p:ext>
    </p:extLst>
  </p:cSld>
  <p:clrMapOvr>
    <a:masterClrMapping/>
  </p:clrMapOvr>
  <p:transition spd="slow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EightImages Value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416917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6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5980113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6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3198515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6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416917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6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2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16917" y="2202600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6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3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3198515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6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4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3198515" y="2202600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6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5980113" y="2202600"/>
            <a:ext cx="2743200" cy="1843200"/>
          </a:xfrm>
          <a:prstGeom prst="rect">
            <a:avLst/>
          </a:prstGeom>
          <a:solidFill>
            <a:schemeClr val="accent6"/>
          </a:solidFill>
          <a:ln w="19050">
            <a:noFill/>
          </a:ln>
        </p:spPr>
        <p:txBody>
          <a:bodyPr vert="horz" lIns="180000" tIns="180000" rIns="180000" bIns="180000"/>
          <a:lstStyle>
            <a:lvl1pPr marL="0" marR="0" indent="0" algn="l" defTabSz="914400" rtl="0" eaLnBrk="1" fontAlgn="base" latinLnBrk="0" hangingPunct="1">
              <a:lnSpc>
                <a:spcPts val="1950"/>
              </a:lnSpc>
              <a:spcBef>
                <a:spcPts val="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None/>
              <a:tabLst/>
              <a:defRPr sz="1800" baseline="0">
                <a:solidFill>
                  <a:schemeClr val="tx1"/>
                </a:solidFill>
                <a:latin typeface="Times New Roman"/>
                <a:cs typeface="Times New Roman"/>
              </a:defRPr>
            </a:lvl1pPr>
            <a:lvl2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2pPr>
            <a:lvl3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3pPr>
            <a:lvl4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4pPr>
            <a:lvl5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5pPr>
          </a:lstStyle>
          <a:p>
            <a:pPr lvl="0"/>
            <a:r>
              <a:rPr lang="en-GB" dirty="0" smtClean="0"/>
              <a:t>You may enter a short value statement here. You may highlight a specific point in white as appropriate. Max approx 20 words.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36" hasCustomPrompt="1"/>
          </p:nvPr>
        </p:nvSpPr>
        <p:spPr>
          <a:xfrm>
            <a:off x="5980113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6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962097257"/>
      </p:ext>
    </p:extLst>
  </p:cSld>
  <p:clrMapOvr>
    <a:masterClrMapping/>
  </p:clrMapOvr>
  <p:transition spd="slow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SevenImages Value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416917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6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5980113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6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3198515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6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416917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6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2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16917" y="2202600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6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3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3198515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6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4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3198515" y="2202600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6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5980113" y="2202600"/>
            <a:ext cx="2743200" cy="3723538"/>
          </a:xfrm>
          <a:prstGeom prst="rect">
            <a:avLst/>
          </a:prstGeom>
          <a:solidFill>
            <a:schemeClr val="accent6"/>
          </a:solidFill>
          <a:ln w="19050">
            <a:noFill/>
          </a:ln>
        </p:spPr>
        <p:txBody>
          <a:bodyPr vert="horz" lIns="180000" tIns="180000" rIns="180000" bIns="180000"/>
          <a:lstStyle>
            <a:lvl1pPr marL="0" marR="0" indent="0" algn="l" defTabSz="914400" rtl="0" eaLnBrk="1" fontAlgn="base" latinLnBrk="0" hangingPunct="1">
              <a:lnSpc>
                <a:spcPts val="1950"/>
              </a:lnSpc>
              <a:spcBef>
                <a:spcPts val="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None/>
              <a:tabLst/>
              <a:defRPr sz="1800" baseline="0">
                <a:solidFill>
                  <a:schemeClr val="tx1"/>
                </a:solidFill>
                <a:latin typeface="Times New Roman"/>
                <a:cs typeface="Times New Roman"/>
              </a:defRPr>
            </a:lvl1pPr>
            <a:lvl2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2pPr>
            <a:lvl3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3pPr>
            <a:lvl4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4pPr>
            <a:lvl5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5pPr>
          </a:lstStyle>
          <a:p>
            <a:pPr lvl="0"/>
            <a:r>
              <a:rPr lang="en-GB" dirty="0" smtClean="0"/>
              <a:t>You may enter a short value statement here. You may highlight a specific point in white as appropriate. Max approx 40 words.</a:t>
            </a:r>
          </a:p>
          <a:p>
            <a:pPr lvl="0"/>
            <a:endParaRPr lang="en-GB" dirty="0" smtClean="0"/>
          </a:p>
          <a:p>
            <a:pPr marL="0" marR="0" lvl="0" indent="0" algn="l" defTabSz="914400" rtl="0" eaLnBrk="1" fontAlgn="base" latinLnBrk="0" hangingPunct="1">
              <a:lnSpc>
                <a:spcPts val="1950"/>
              </a:lnSpc>
              <a:spcBef>
                <a:spcPts val="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r>
              <a:rPr lang="en-GB" dirty="0" smtClean="0"/>
              <a:t>You may enter a short value statement here. You may highlight a specific point in white as appropriate. Max approx 40 words.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962097257"/>
      </p:ext>
    </p:extLst>
  </p:cSld>
  <p:clrMapOvr>
    <a:masterClrMapping/>
  </p:clrMapOvr>
  <p:transition spd="slow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Nine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416917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6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5980113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6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3198515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6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416917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6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2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16917" y="2202600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6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3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3198515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6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4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3198515" y="2202600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6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30" name="Picture Placeholder 9"/>
          <p:cNvSpPr>
            <a:spLocks noGrp="1"/>
          </p:cNvSpPr>
          <p:nvPr>
            <p:ph type="pic" sz="quarter" idx="19" hasCustomPrompt="1"/>
          </p:nvPr>
        </p:nvSpPr>
        <p:spPr>
          <a:xfrm>
            <a:off x="5980113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6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20" hasCustomPrompt="1"/>
          </p:nvPr>
        </p:nvSpPr>
        <p:spPr>
          <a:xfrm>
            <a:off x="5980113" y="2202600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6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612285595"/>
      </p:ext>
    </p:extLst>
  </p:cSld>
  <p:clrMapOvr>
    <a:masterClrMapping/>
  </p:clrMapOvr>
  <p:transition spd="slow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ThreeImages 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76567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567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9" hasCustomPrompt="1"/>
          </p:nvPr>
        </p:nvSpPr>
        <p:spPr>
          <a:xfrm rot="16200000">
            <a:off x="3792804" y="19971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32" hasCustomPrompt="1"/>
          </p:nvPr>
        </p:nvSpPr>
        <p:spPr>
          <a:xfrm>
            <a:off x="4767266" y="322263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6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33" hasCustomPrompt="1"/>
          </p:nvPr>
        </p:nvSpPr>
        <p:spPr>
          <a:xfrm>
            <a:off x="4764904" y="3283164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6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34" hasCustomPrompt="1"/>
          </p:nvPr>
        </p:nvSpPr>
        <p:spPr>
          <a:xfrm>
            <a:off x="417516" y="322263"/>
            <a:ext cx="3958409" cy="5608637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6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277416501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Two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/>
          <p:cNvSpPr>
            <a:spLocks noGrp="1"/>
          </p:cNvSpPr>
          <p:nvPr>
            <p:ph sz="quarter" idx="23" hasCustomPrompt="1"/>
          </p:nvPr>
        </p:nvSpPr>
        <p:spPr>
          <a:xfrm>
            <a:off x="417513" y="331200"/>
            <a:ext cx="3960000" cy="55944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1600"/>
              </a:spcBef>
              <a:buClr>
                <a:schemeClr val="accent3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3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3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3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3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4765675" y="331200"/>
            <a:ext cx="3960000" cy="55944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1600"/>
              </a:spcBef>
              <a:buClr>
                <a:schemeClr val="accent3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3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3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3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3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4900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ThreeImages 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592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567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-555357" y="19971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417516" y="322263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6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33" hasCustomPrompt="1"/>
          </p:nvPr>
        </p:nvSpPr>
        <p:spPr>
          <a:xfrm>
            <a:off x="4764904" y="322263"/>
            <a:ext cx="3958409" cy="5608637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6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34" hasCustomPrompt="1"/>
          </p:nvPr>
        </p:nvSpPr>
        <p:spPr>
          <a:xfrm>
            <a:off x="417516" y="3283164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6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35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983900745"/>
      </p:ext>
    </p:extLst>
  </p:cSld>
  <p:clrMapOvr>
    <a:masterClrMapping/>
  </p:clrMapOvr>
  <p:transition spd="slow"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Two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567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33" hasCustomPrompt="1"/>
          </p:nvPr>
        </p:nvSpPr>
        <p:spPr>
          <a:xfrm>
            <a:off x="4764904" y="322263"/>
            <a:ext cx="3958409" cy="5608637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6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34" hasCustomPrompt="1"/>
          </p:nvPr>
        </p:nvSpPr>
        <p:spPr>
          <a:xfrm>
            <a:off x="417516" y="322263"/>
            <a:ext cx="3958409" cy="5608637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6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310545514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Single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417515" y="322263"/>
            <a:ext cx="8305798" cy="5608636"/>
          </a:xfrm>
          <a:prstGeom prst="rect">
            <a:avLst/>
          </a:prstGeom>
        </p:spPr>
        <p:txBody>
          <a:bodyPr vert="horz" lIns="0" tIns="0" rIns="0" bIns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 typeface="Arial"/>
              <a:buChar char="•"/>
              <a:tabLst/>
              <a:defRPr baseline="0"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  <a:br>
              <a:rPr lang="en-US" dirty="0" smtClean="0"/>
            </a:br>
            <a:r>
              <a:rPr lang="en-US" dirty="0" smtClean="0"/>
              <a:t>For a bullet slide with text, from the ‘Home’ menu choose:</a:t>
            </a:r>
            <a:br>
              <a:rPr lang="en-US" dirty="0" smtClean="0"/>
            </a:br>
            <a:r>
              <a:rPr lang="en-US" dirty="0" smtClean="0"/>
              <a:t>New slide | Arup Bullet Layout</a:t>
            </a:r>
          </a:p>
          <a:p>
            <a:r>
              <a:rPr lang="en-US" dirty="0" smtClean="0"/>
              <a:t>Do not use this layout for text</a:t>
            </a:r>
          </a:p>
          <a:p>
            <a:r>
              <a:rPr lang="en-US" dirty="0" smtClean="0"/>
              <a:t>For any other content type (chart/graph/media) use the ‘Arup Object’ series of master slides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516907003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Four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592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76567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567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-555357" y="19971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9" hasCustomPrompt="1"/>
          </p:nvPr>
        </p:nvSpPr>
        <p:spPr>
          <a:xfrm rot="16200000">
            <a:off x="3792804" y="19971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417516" y="322263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32" hasCustomPrompt="1"/>
          </p:nvPr>
        </p:nvSpPr>
        <p:spPr>
          <a:xfrm>
            <a:off x="4767266" y="322263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33" hasCustomPrompt="1"/>
          </p:nvPr>
        </p:nvSpPr>
        <p:spPr>
          <a:xfrm>
            <a:off x="4764904" y="3283164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34" hasCustomPrompt="1"/>
          </p:nvPr>
        </p:nvSpPr>
        <p:spPr>
          <a:xfrm>
            <a:off x="417516" y="3283164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35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170117498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EightImages Value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9"/>
          <p:cNvSpPr>
            <a:spLocks noGrp="1"/>
          </p:cNvSpPr>
          <p:nvPr>
            <p:ph type="pic" sz="quarter" idx="19" hasCustomPrompt="1"/>
          </p:nvPr>
        </p:nvSpPr>
        <p:spPr>
          <a:xfrm>
            <a:off x="5980113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416917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5980113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3198515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416917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2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16917" y="2202600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3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3198515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4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3198515" y="2202600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5980113" y="2202600"/>
            <a:ext cx="2743200" cy="1843200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txBody>
          <a:bodyPr vert="horz" lIns="180000" tIns="180000" rIns="180000" bIns="180000"/>
          <a:lstStyle>
            <a:lvl1pPr marL="0" indent="0">
              <a:lnSpc>
                <a:spcPts val="1950"/>
              </a:lnSpc>
              <a:spcBef>
                <a:spcPts val="0"/>
              </a:spcBef>
              <a:buClr>
                <a:schemeClr val="accent3"/>
              </a:buClr>
              <a:buNone/>
              <a:defRPr sz="1800" baseline="0">
                <a:solidFill>
                  <a:schemeClr val="tx1"/>
                </a:solidFill>
                <a:latin typeface="Times New Roman"/>
                <a:cs typeface="Times New Roman"/>
              </a:defRPr>
            </a:lvl1pPr>
            <a:lvl2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2pPr>
            <a:lvl3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3pPr>
            <a:lvl4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4pPr>
            <a:lvl5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5pPr>
          </a:lstStyle>
          <a:p>
            <a:pPr lvl="0"/>
            <a:r>
              <a:rPr lang="en-GB" dirty="0" smtClean="0"/>
              <a:t>You may enter a short value statement here. You may highlight a specific point in white as appropriate. Max approx 20 words.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63541072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SevenImages Value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3198515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416917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5980113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3198515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416917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2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16917" y="2202600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4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3198515" y="2202600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5980113" y="2202600"/>
            <a:ext cx="2743200" cy="3723538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txBody>
          <a:bodyPr vert="horz" lIns="180000" tIns="180000" rIns="180000" bIns="180000"/>
          <a:lstStyle>
            <a:lvl1pPr marL="0" marR="0" indent="0" algn="l" defTabSz="914400" rtl="0" eaLnBrk="1" fontAlgn="base" latinLnBrk="0" hangingPunct="1">
              <a:lnSpc>
                <a:spcPts val="1950"/>
              </a:lnSpc>
              <a:spcBef>
                <a:spcPts val="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None/>
              <a:tabLst/>
              <a:defRPr sz="1800" baseline="0">
                <a:solidFill>
                  <a:schemeClr val="tx1"/>
                </a:solidFill>
                <a:latin typeface="Times New Roman"/>
                <a:cs typeface="Times New Roman"/>
              </a:defRPr>
            </a:lvl1pPr>
            <a:lvl2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2pPr>
            <a:lvl3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3pPr>
            <a:lvl4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4pPr>
            <a:lvl5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5pPr>
          </a:lstStyle>
          <a:p>
            <a:pPr lvl="0"/>
            <a:r>
              <a:rPr lang="en-GB" dirty="0" smtClean="0"/>
              <a:t>You may enter a short value statement here. You may highlight a specific point in white as appropriate. Max approx 40 words.</a:t>
            </a:r>
          </a:p>
          <a:p>
            <a:pPr lvl="0"/>
            <a:endParaRPr lang="en-GB" dirty="0" smtClean="0"/>
          </a:p>
          <a:p>
            <a:pPr marL="0" marR="0" lvl="0" indent="0" algn="l" defTabSz="914400" rtl="0" eaLnBrk="1" fontAlgn="base" latinLnBrk="0" hangingPunct="1">
              <a:lnSpc>
                <a:spcPts val="1950"/>
              </a:lnSpc>
              <a:spcBef>
                <a:spcPts val="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r>
              <a:rPr lang="en-GB" dirty="0" smtClean="0"/>
              <a:t>You may enter a short value statement here. You may highlight a specific point in white as appropriate. Max approx 40 words.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63541072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Nine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3198515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416917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5980113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3198515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416917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2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16917" y="2202600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4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3198515" y="2202600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30" name="Picture Placeholder 9"/>
          <p:cNvSpPr>
            <a:spLocks noGrp="1"/>
          </p:cNvSpPr>
          <p:nvPr>
            <p:ph type="pic" sz="quarter" idx="19" hasCustomPrompt="1"/>
          </p:nvPr>
        </p:nvSpPr>
        <p:spPr>
          <a:xfrm>
            <a:off x="5980113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20" hasCustomPrompt="1"/>
          </p:nvPr>
        </p:nvSpPr>
        <p:spPr>
          <a:xfrm>
            <a:off x="5980113" y="2202600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709743236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ThreeImages 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7"/>
          <p:cNvSpPr>
            <a:spLocks noGrp="1"/>
          </p:cNvSpPr>
          <p:nvPr>
            <p:ph type="pic" sz="quarter" idx="34" hasCustomPrompt="1"/>
          </p:nvPr>
        </p:nvSpPr>
        <p:spPr>
          <a:xfrm>
            <a:off x="417516" y="322263"/>
            <a:ext cx="3958409" cy="5608637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76567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567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9" hasCustomPrompt="1"/>
          </p:nvPr>
        </p:nvSpPr>
        <p:spPr>
          <a:xfrm rot="16200000">
            <a:off x="3792804" y="19971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32" hasCustomPrompt="1"/>
          </p:nvPr>
        </p:nvSpPr>
        <p:spPr>
          <a:xfrm>
            <a:off x="4767266" y="322263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33" hasCustomPrompt="1"/>
          </p:nvPr>
        </p:nvSpPr>
        <p:spPr>
          <a:xfrm>
            <a:off x="4764904" y="3283164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79991235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ThreeImages 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592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567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-555357" y="19971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417516" y="322263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33" hasCustomPrompt="1"/>
          </p:nvPr>
        </p:nvSpPr>
        <p:spPr>
          <a:xfrm>
            <a:off x="4764904" y="322263"/>
            <a:ext cx="3958409" cy="5608637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34" hasCustomPrompt="1"/>
          </p:nvPr>
        </p:nvSpPr>
        <p:spPr>
          <a:xfrm>
            <a:off x="417516" y="3283164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35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79991235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Two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567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33" hasCustomPrompt="1"/>
          </p:nvPr>
        </p:nvSpPr>
        <p:spPr>
          <a:xfrm>
            <a:off x="4764904" y="322263"/>
            <a:ext cx="3958409" cy="5608637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34" hasCustomPrompt="1"/>
          </p:nvPr>
        </p:nvSpPr>
        <p:spPr>
          <a:xfrm>
            <a:off x="417516" y="322263"/>
            <a:ext cx="3958409" cy="5608637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7999123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rup Bullet+Grey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688" y="1431925"/>
            <a:ext cx="8318500" cy="4505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500"/>
              </a:lnSpc>
              <a:spcBef>
                <a:spcPts val="1400"/>
              </a:spcBef>
              <a:spcAft>
                <a:spcPts val="1400"/>
              </a:spcAft>
              <a:buClr>
                <a:schemeClr val="accent3"/>
              </a:buClr>
              <a:buFont typeface="Arial"/>
              <a:buNone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271463" indent="-271463">
              <a:lnSpc>
                <a:spcPts val="2500"/>
              </a:lnSpc>
              <a:buClr>
                <a:schemeClr val="accent3"/>
              </a:buClr>
              <a:buFont typeface="Arial" pitchFamily="34" charset="0"/>
              <a:buChar char="•"/>
              <a:defRPr sz="2200" b="0"/>
            </a:lvl2pPr>
            <a:lvl3pPr marL="531813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534988" indent="-269875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534988" indent="-269875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5pPr>
            <a:lvl6pPr marL="538163" indent="-273050">
              <a:buClr>
                <a:schemeClr val="accent3"/>
              </a:buClr>
              <a:buSzPct val="80000"/>
              <a:buFont typeface="Lucida Grande"/>
              <a:buChar char="-"/>
              <a:defRPr/>
            </a:lvl6pPr>
            <a:lvl7pPr marL="538163" indent="-273050">
              <a:buClr>
                <a:schemeClr val="accent3"/>
              </a:buClr>
              <a:buSzPct val="80000"/>
              <a:buFont typeface="Lucida Grande"/>
              <a:buChar char="-"/>
              <a:defRPr/>
            </a:lvl7pPr>
            <a:lvl8pPr marL="538163" indent="-273050">
              <a:buClr>
                <a:schemeClr val="accent3"/>
              </a:buClr>
              <a:buSzPct val="80000"/>
              <a:buFont typeface="Lucida Grande"/>
              <a:buChar char="-"/>
              <a:defRPr/>
            </a:lvl8pPr>
            <a:lvl9pPr marL="538163" indent="-273050">
              <a:buClr>
                <a:schemeClr val="accent3"/>
              </a:buClr>
              <a:buSzPct val="80000"/>
              <a:buFont typeface="Lucida Grande"/>
              <a:buChar char="-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Footer title</a:t>
            </a:r>
            <a:endParaRPr lang="en-US" dirty="0"/>
          </a:p>
        </p:txBody>
      </p:sp>
      <p:sp>
        <p:nvSpPr>
          <p:cNvPr id="9" name="Slide Number Placeholder 14"/>
          <p:cNvSpPr txBox="1">
            <a:spLocks/>
          </p:cNvSpPr>
          <p:nvPr/>
        </p:nvSpPr>
        <p:spPr>
          <a:xfrm>
            <a:off x="0" y="6296400"/>
            <a:ext cx="287338" cy="561600"/>
          </a:xfrm>
          <a:prstGeom prst="rect">
            <a:avLst/>
          </a:prstGeom>
        </p:spPr>
        <p:txBody>
          <a:bodyPr lIns="0" tIns="0" rIns="0" bIns="19800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4ADEA5E-D855-46E6-A607-27446C644854}" type="slidenum">
              <a:rPr lang="en-US" b="0" smtClean="0">
                <a:solidFill>
                  <a:srgbClr val="FFFFFF"/>
                </a:solidFill>
                <a:latin typeface="Arial"/>
                <a:cs typeface="ＭＳ Ｐゴシック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b="0" i="1" dirty="0" smtClean="0">
                <a:solidFill>
                  <a:srgbClr val="FFFFFF"/>
                </a:solidFill>
                <a:latin typeface="Arial"/>
                <a:cs typeface="ＭＳ Ｐゴシック"/>
              </a:rPr>
              <a:t>  </a:t>
            </a:r>
            <a:endParaRPr lang="en-US" b="0" i="1" dirty="0">
              <a:solidFill>
                <a:srgbClr val="FFFFFF"/>
              </a:solidFill>
              <a:latin typeface="Arial"/>
              <a:cs typeface="ＭＳ Ｐゴシック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22D7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688" y="1431926"/>
            <a:ext cx="8318500" cy="4505324"/>
          </a:xfrm>
          <a:prstGeom prst="rect">
            <a:avLst/>
          </a:prstGeom>
        </p:spPr>
        <p:txBody>
          <a:bodyPr lIns="0" tIns="0" rIns="0" bIns="0"/>
          <a:lstStyle>
            <a:lvl1pPr marL="266700" indent="-266700">
              <a:lnSpc>
                <a:spcPts val="2500"/>
              </a:lnSpc>
              <a:spcBef>
                <a:spcPts val="140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2400" b="0"/>
            </a:lvl1pPr>
            <a:lvl2pPr marL="542925" indent="-276225">
              <a:lnSpc>
                <a:spcPts val="2500"/>
              </a:lnSpc>
              <a:buClr>
                <a:schemeClr val="accent1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1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1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1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1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1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1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5" name="Slide Number Placeholder 14"/>
          <p:cNvSpPr txBox="1">
            <a:spLocks/>
          </p:cNvSpPr>
          <p:nvPr userDrawn="1"/>
        </p:nvSpPr>
        <p:spPr>
          <a:xfrm>
            <a:off x="0" y="6296400"/>
            <a:ext cx="287338" cy="561600"/>
          </a:xfrm>
          <a:prstGeom prst="rect">
            <a:avLst/>
          </a:prstGeom>
        </p:spPr>
        <p:txBody>
          <a:bodyPr lIns="0" tIns="0" rIns="0" bIns="19800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4ADEA5E-D855-46E6-A607-27446C644854}" type="slidenum">
              <a:rPr lang="en-US" b="0" smtClean="0">
                <a:solidFill>
                  <a:srgbClr val="FFFFFF"/>
                </a:solidFill>
                <a:latin typeface="Arial"/>
                <a:cs typeface="ＭＳ Ｐゴシック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b="0" i="1" dirty="0" smtClean="0">
                <a:solidFill>
                  <a:srgbClr val="FFFFFF"/>
                </a:solidFill>
                <a:latin typeface="Arial"/>
                <a:cs typeface="ＭＳ Ｐゴシック"/>
              </a:rPr>
              <a:t>  </a:t>
            </a:r>
            <a:endParaRPr lang="en-US" b="0" i="1" dirty="0">
              <a:solidFill>
                <a:srgbClr val="FFFFFF"/>
              </a:solidFill>
              <a:latin typeface="Arial"/>
              <a:cs typeface="ＭＳ Ｐゴシック"/>
            </a:endParaRP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Footer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81137750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Bullet+Grey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22D7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688" y="1431925"/>
            <a:ext cx="8318500" cy="4505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500"/>
              </a:lnSpc>
              <a:spcBef>
                <a:spcPts val="1400"/>
              </a:spcBef>
              <a:spcAft>
                <a:spcPts val="1400"/>
              </a:spcAft>
              <a:buClr>
                <a:schemeClr val="accent1"/>
              </a:buClr>
              <a:buFont typeface="Arial"/>
              <a:buNone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271463" indent="-271463">
              <a:lnSpc>
                <a:spcPts val="2500"/>
              </a:lnSpc>
              <a:buClr>
                <a:schemeClr val="accent1"/>
              </a:buClr>
              <a:buFont typeface="Arial" pitchFamily="34" charset="0"/>
              <a:buChar char="•"/>
              <a:defRPr sz="2200" b="0"/>
            </a:lvl2pPr>
            <a:lvl3pPr marL="531813" indent="-266700">
              <a:lnSpc>
                <a:spcPts val="2300"/>
              </a:lnSpc>
              <a:buClr>
                <a:schemeClr val="accent1"/>
              </a:buClr>
              <a:buSzPct val="80000"/>
              <a:buFont typeface="Lucida Grande"/>
              <a:buChar char="-"/>
              <a:defRPr b="0"/>
            </a:lvl3pPr>
            <a:lvl4pPr marL="534988" indent="-269875">
              <a:lnSpc>
                <a:spcPts val="2300"/>
              </a:lnSpc>
              <a:buClr>
                <a:schemeClr val="accent1"/>
              </a:buClr>
              <a:buSzPct val="80000"/>
              <a:buFont typeface="Lucida Grande"/>
              <a:buChar char="-"/>
              <a:defRPr b="0"/>
            </a:lvl4pPr>
            <a:lvl5pPr marL="534988" indent="-269875">
              <a:lnSpc>
                <a:spcPts val="2300"/>
              </a:lnSpc>
              <a:buClr>
                <a:schemeClr val="accent1"/>
              </a:buClr>
              <a:buSzPct val="80000"/>
              <a:buFont typeface="Lucida Grande"/>
              <a:buChar char="-"/>
              <a:defRPr b="0"/>
            </a:lvl5pPr>
            <a:lvl6pPr marL="538163" indent="-273050">
              <a:buClr>
                <a:schemeClr val="accent1"/>
              </a:buClr>
              <a:buSzPct val="80000"/>
              <a:buFont typeface="Lucida Grande"/>
              <a:buChar char="-"/>
              <a:defRPr/>
            </a:lvl6pPr>
            <a:lvl7pPr marL="538163" indent="-273050">
              <a:buClr>
                <a:schemeClr val="accent1"/>
              </a:buClr>
              <a:buSzPct val="80000"/>
              <a:buFont typeface="Lucida Grande"/>
              <a:buChar char="-"/>
              <a:defRPr/>
            </a:lvl7pPr>
            <a:lvl8pPr marL="538163" indent="-273050">
              <a:buClr>
                <a:schemeClr val="accent1"/>
              </a:buClr>
              <a:buSzPct val="80000"/>
              <a:buFont typeface="Lucida Grande"/>
              <a:buChar char="-"/>
              <a:defRPr/>
            </a:lvl8pPr>
            <a:lvl9pPr marL="538163" indent="-273050">
              <a:buClr>
                <a:schemeClr val="accent1"/>
              </a:buClr>
              <a:buSzPct val="80000"/>
              <a:buFont typeface="Lucida Grande"/>
              <a:buChar char="-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14"/>
          <p:cNvSpPr txBox="1">
            <a:spLocks/>
          </p:cNvSpPr>
          <p:nvPr userDrawn="1"/>
        </p:nvSpPr>
        <p:spPr>
          <a:xfrm>
            <a:off x="0" y="6296400"/>
            <a:ext cx="287338" cy="561600"/>
          </a:xfrm>
          <a:prstGeom prst="rect">
            <a:avLst/>
          </a:prstGeom>
        </p:spPr>
        <p:txBody>
          <a:bodyPr lIns="0" tIns="0" rIns="0" bIns="19800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4ADEA5E-D855-46E6-A607-27446C644854}" type="slidenum">
              <a:rPr lang="en-US" b="0" smtClean="0">
                <a:solidFill>
                  <a:srgbClr val="FFFFFF"/>
                </a:solidFill>
                <a:latin typeface="Arial"/>
                <a:cs typeface="ＭＳ Ｐゴシック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b="0" i="1" dirty="0" smtClean="0">
                <a:solidFill>
                  <a:srgbClr val="FFFFFF"/>
                </a:solidFill>
                <a:latin typeface="Arial"/>
                <a:cs typeface="ＭＳ Ｐゴシック"/>
              </a:rPr>
              <a:t>  </a:t>
            </a:r>
            <a:endParaRPr lang="en-US" b="0" i="1" dirty="0">
              <a:solidFill>
                <a:srgbClr val="FFFFFF"/>
              </a:solidFill>
              <a:latin typeface="Arial"/>
              <a:cs typeface="ＭＳ Ｐゴシック"/>
            </a:endParaRP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Footer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95128352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rup Main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PowerPointFrame_17Sept2010.png"/>
          <p:cNvPicPr>
            <a:picLocks noChangeAspect="1"/>
          </p:cNvPicPr>
          <p:nvPr userDrawn="1"/>
        </p:nvPicPr>
        <p:blipFill>
          <a:blip r:embed="rId2" cstate="print">
            <a:lum bright="7000"/>
          </a:blip>
          <a:stretch>
            <a:fillRect/>
          </a:stretch>
        </p:blipFill>
        <p:spPr>
          <a:xfrm flipV="1">
            <a:off x="432355" y="3492500"/>
            <a:ext cx="8281433" cy="496825"/>
          </a:xfrm>
          <a:prstGeom prst="rect">
            <a:avLst/>
          </a:prstGeom>
        </p:spPr>
      </p:pic>
      <p:pic>
        <p:nvPicPr>
          <p:cNvPr id="22" name="Picture 21" descr="PowerPointFrame_17Sept2010.png"/>
          <p:cNvPicPr>
            <a:picLocks noChangeAspect="1"/>
          </p:cNvPicPr>
          <p:nvPr userDrawn="1"/>
        </p:nvPicPr>
        <p:blipFill>
          <a:blip r:embed="rId2" cstate="print">
            <a:lum bright="7000"/>
          </a:blip>
          <a:stretch>
            <a:fillRect/>
          </a:stretch>
        </p:blipFill>
        <p:spPr>
          <a:xfrm>
            <a:off x="432355" y="1328800"/>
            <a:ext cx="8281433" cy="496825"/>
          </a:xfrm>
          <a:prstGeom prst="rect">
            <a:avLst/>
          </a:prstGeom>
        </p:spPr>
      </p:pic>
      <p:sp>
        <p:nvSpPr>
          <p:cNvPr id="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79600" y="4164388"/>
            <a:ext cx="7683500" cy="533400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lnSpc>
                <a:spcPts val="1900"/>
              </a:lnSpc>
              <a:buFontTx/>
              <a:buNone/>
              <a:defRPr sz="1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38" name="Picture 37" descr="FinalArupLogo_Black_Scaled_For_PPT_300dp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0092" y="6444000"/>
            <a:ext cx="851308" cy="257709"/>
          </a:xfrm>
          <a:prstGeom prst="rect">
            <a:avLst/>
          </a:prstGeom>
        </p:spPr>
      </p:pic>
      <p:sp>
        <p:nvSpPr>
          <p:cNvPr id="2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7695" y="1821491"/>
            <a:ext cx="7540282" cy="500137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ts val="3900"/>
              </a:lnSpc>
              <a:defRPr sz="3800" b="0" baseline="0">
                <a:solidFill>
                  <a:srgbClr val="D22D7D"/>
                </a:solidFill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839072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rup TitleColour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owerPointFrameWhite_17Sept201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flipV="1">
            <a:off x="432355" y="3492811"/>
            <a:ext cx="8281433" cy="496825"/>
          </a:xfrm>
          <a:prstGeom prst="rect">
            <a:avLst/>
          </a:prstGeom>
        </p:spPr>
      </p:pic>
      <p:pic>
        <p:nvPicPr>
          <p:cNvPr id="13" name="Picture 12" descr="PowerPointFrameWhite_17Sept201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2355" y="1328271"/>
            <a:ext cx="8281433" cy="496825"/>
          </a:xfrm>
          <a:prstGeom prst="rect">
            <a:avLst/>
          </a:prstGeom>
        </p:spPr>
      </p:pic>
      <p:pic>
        <p:nvPicPr>
          <p:cNvPr id="15" name="Picture 14" descr="FinalArupLogo_White_Scaled_For_PPT_300dp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0092" y="6432550"/>
            <a:ext cx="851308" cy="257709"/>
          </a:xfrm>
          <a:prstGeom prst="rect">
            <a:avLst/>
          </a:prstGeom>
        </p:spPr>
      </p:pic>
      <p:sp>
        <p:nvSpPr>
          <p:cNvPr id="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7695" y="1821600"/>
            <a:ext cx="7704400" cy="423193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ts val="3900"/>
              </a:lnSpc>
              <a:defRPr sz="3800" b="0" baseline="0">
                <a:solidFill>
                  <a:schemeClr val="bg1"/>
                </a:solidFill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79600" y="4155679"/>
            <a:ext cx="7683500" cy="533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900"/>
              </a:lnSpc>
              <a:buFontTx/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669845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up TextDivider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3" y="1287463"/>
            <a:ext cx="8305200" cy="430053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base" latinLnBrk="0" hangingPunct="1">
              <a:lnSpc>
                <a:spcPts val="45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  <a:defRPr sz="4300" baseline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ts val="4500"/>
              </a:lnSpc>
              <a:buNone/>
              <a:defRPr sz="43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ts val="4500"/>
              </a:lnSpc>
              <a:buNone/>
              <a:defRPr sz="43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4500"/>
              </a:lnSpc>
              <a:buNone/>
              <a:defRPr sz="43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ts val="4500"/>
              </a:lnSpc>
              <a:buNone/>
              <a:defRPr sz="4300">
                <a:solidFill>
                  <a:schemeClr val="bg1"/>
                </a:solidFill>
                <a:latin typeface="+mj-lt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ts val="45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US" dirty="0" smtClean="0"/>
              <a:t>Insert a value statement here. You may pick out specific points within your value statement by highlighting the specific point with white text where appropriate. 40 words maximum word count,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iusto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vero</a:t>
            </a:r>
            <a:r>
              <a:rPr lang="en-US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34285278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Single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417513" y="322263"/>
            <a:ext cx="8305200" cy="561498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1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1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1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1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1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this layout for tables, charts/graphs images and multimedia by clicking on the icons below.</a:t>
            </a:r>
            <a:br>
              <a:rPr lang="en-US" dirty="0" smtClean="0"/>
            </a:br>
            <a:r>
              <a:rPr lang="en-US" dirty="0" smtClean="0"/>
              <a:t>For a bullet slide with text, from the ‘Home’ menu choose:</a:t>
            </a:r>
            <a:br>
              <a:rPr lang="en-US" dirty="0" smtClean="0"/>
            </a:br>
            <a:r>
              <a:rPr lang="en-US" dirty="0" smtClean="0"/>
              <a:t>New slide | Arup Bullet Layout</a:t>
            </a:r>
            <a:br>
              <a:rPr lang="en-US" dirty="0" smtClean="0"/>
            </a:br>
            <a:r>
              <a:rPr lang="en-US" dirty="0" smtClean="0"/>
              <a:t>Do not use this layout for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891739863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Four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4"/>
          <p:cNvSpPr>
            <a:spLocks noGrp="1"/>
          </p:cNvSpPr>
          <p:nvPr>
            <p:ph sz="quarter" idx="24" hasCustomPrompt="1"/>
          </p:nvPr>
        </p:nvSpPr>
        <p:spPr>
          <a:xfrm>
            <a:off x="4765675" y="3284984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1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1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1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1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1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4"/>
          <p:cNvSpPr>
            <a:spLocks noGrp="1"/>
          </p:cNvSpPr>
          <p:nvPr>
            <p:ph sz="quarter" idx="25" hasCustomPrompt="1"/>
          </p:nvPr>
        </p:nvSpPr>
        <p:spPr>
          <a:xfrm>
            <a:off x="417513" y="3284984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1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1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1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1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1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Content Placeholder 4"/>
          <p:cNvSpPr>
            <a:spLocks noGrp="1"/>
          </p:cNvSpPr>
          <p:nvPr>
            <p:ph sz="quarter" idx="23" hasCustomPrompt="1"/>
          </p:nvPr>
        </p:nvSpPr>
        <p:spPr>
          <a:xfrm>
            <a:off x="4765675" y="331200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1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1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1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1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1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417513" y="331200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1600"/>
              </a:spcBef>
              <a:buClr>
                <a:schemeClr val="accent1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1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1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1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1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592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76567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567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-555357" y="19971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9" hasCustomPrompt="1"/>
          </p:nvPr>
        </p:nvSpPr>
        <p:spPr>
          <a:xfrm rot="16200000">
            <a:off x="3792804" y="19971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639860468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ThreeObjects 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4"/>
          <p:cNvSpPr>
            <a:spLocks noGrp="1"/>
          </p:cNvSpPr>
          <p:nvPr>
            <p:ph sz="quarter" idx="24" hasCustomPrompt="1"/>
          </p:nvPr>
        </p:nvSpPr>
        <p:spPr>
          <a:xfrm>
            <a:off x="4765675" y="3284984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1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1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1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1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1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4"/>
          <p:cNvSpPr>
            <a:spLocks noGrp="1"/>
          </p:cNvSpPr>
          <p:nvPr>
            <p:ph sz="quarter" idx="23" hasCustomPrompt="1"/>
          </p:nvPr>
        </p:nvSpPr>
        <p:spPr>
          <a:xfrm>
            <a:off x="4765675" y="331200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1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1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1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1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1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417513" y="331200"/>
            <a:ext cx="3960000" cy="55944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1600"/>
              </a:spcBef>
              <a:buClr>
                <a:schemeClr val="accent1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1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1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1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1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76567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567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9" hasCustomPrompt="1"/>
          </p:nvPr>
        </p:nvSpPr>
        <p:spPr>
          <a:xfrm rot="16200000">
            <a:off x="3792804" y="19971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4083430018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ThreeObjects 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4765675" y="331200"/>
            <a:ext cx="3960000" cy="55944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1600"/>
              </a:spcBef>
              <a:buClr>
                <a:schemeClr val="accent1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1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1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1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1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4"/>
          <p:cNvSpPr>
            <a:spLocks noGrp="1"/>
          </p:cNvSpPr>
          <p:nvPr>
            <p:ph sz="quarter" idx="24" hasCustomPrompt="1"/>
          </p:nvPr>
        </p:nvSpPr>
        <p:spPr>
          <a:xfrm>
            <a:off x="415925" y="3284984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1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1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1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1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1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Content Placeholder 4"/>
          <p:cNvSpPr>
            <a:spLocks noGrp="1"/>
          </p:cNvSpPr>
          <p:nvPr>
            <p:ph sz="quarter" idx="23" hasCustomPrompt="1"/>
          </p:nvPr>
        </p:nvSpPr>
        <p:spPr>
          <a:xfrm>
            <a:off x="415925" y="331200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1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1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1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1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1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592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4900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-555357" y="19971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877799536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Two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/>
          <p:cNvSpPr>
            <a:spLocks noGrp="1"/>
          </p:cNvSpPr>
          <p:nvPr>
            <p:ph sz="quarter" idx="23" hasCustomPrompt="1"/>
          </p:nvPr>
        </p:nvSpPr>
        <p:spPr>
          <a:xfrm>
            <a:off x="417513" y="331200"/>
            <a:ext cx="3960000" cy="55944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1600"/>
              </a:spcBef>
              <a:buClr>
                <a:schemeClr val="accent1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1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1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1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1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4765675" y="331200"/>
            <a:ext cx="3960000" cy="55944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1600"/>
              </a:spcBef>
              <a:buClr>
                <a:schemeClr val="accent1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1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1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1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1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4900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323727606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C6CE45-EE00-423E-BE19-51FF7BA63AA7}" type="datetimeFigureOut">
              <a:rPr lang="en-GB" smtClean="0"/>
              <a:pPr/>
              <a:t>01/02/2012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99335B-582C-4589-8D47-39716F3CFA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Single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417515" y="322263"/>
            <a:ext cx="8305798" cy="5608636"/>
          </a:xfrm>
          <a:prstGeom prst="rect">
            <a:avLst/>
          </a:prstGeom>
        </p:spPr>
        <p:txBody>
          <a:bodyPr vert="horz" lIns="0" tIns="0" rIns="0" bIns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baseline="0"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  <a:br>
              <a:rPr lang="en-US" dirty="0" smtClean="0"/>
            </a:br>
            <a:r>
              <a:rPr lang="en-US" dirty="0" smtClean="0"/>
              <a:t>For a bullet slide with text, from the ‘Home’ menu choose:</a:t>
            </a:r>
            <a:br>
              <a:rPr lang="en-US" dirty="0" smtClean="0"/>
            </a:br>
            <a:r>
              <a:rPr lang="en-US" dirty="0" smtClean="0"/>
              <a:t>New slide | Arup Bullet Layout</a:t>
            </a:r>
          </a:p>
          <a:p>
            <a:r>
              <a:rPr lang="en-US" dirty="0" smtClean="0"/>
              <a:t>Do not use this layout for text</a:t>
            </a:r>
          </a:p>
          <a:p>
            <a:r>
              <a:rPr lang="en-US" dirty="0" smtClean="0"/>
              <a:t>For any other content type (chart/graph/media) use the ‘Arup Object’ series of master slides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4031494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Four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592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76567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567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-555357" y="19971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9" hasCustomPrompt="1"/>
          </p:nvPr>
        </p:nvSpPr>
        <p:spPr>
          <a:xfrm rot="16200000">
            <a:off x="3792804" y="19971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417516" y="322263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32" hasCustomPrompt="1"/>
          </p:nvPr>
        </p:nvSpPr>
        <p:spPr>
          <a:xfrm>
            <a:off x="4767266" y="322263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33" hasCustomPrompt="1"/>
          </p:nvPr>
        </p:nvSpPr>
        <p:spPr>
          <a:xfrm>
            <a:off x="4764904" y="3283164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34" hasCustomPrompt="1"/>
          </p:nvPr>
        </p:nvSpPr>
        <p:spPr>
          <a:xfrm>
            <a:off x="417516" y="3283164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35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663137195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EightImages Value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416917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5980113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3198515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416917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2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16917" y="2202600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3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3198515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4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3198515" y="2202600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5980113" y="2202600"/>
            <a:ext cx="2743200" cy="1843200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txBody>
          <a:bodyPr vert="horz" lIns="180000" tIns="180000" rIns="180000" bIns="180000"/>
          <a:lstStyle>
            <a:lvl1pPr marL="0" marR="0" indent="0" algn="l" defTabSz="914400" rtl="0" eaLnBrk="1" fontAlgn="base" latinLnBrk="0" hangingPunct="1">
              <a:lnSpc>
                <a:spcPts val="1950"/>
              </a:lnSpc>
              <a:spcBef>
                <a:spcPts val="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None/>
              <a:tabLst/>
              <a:defRPr sz="1800" baseline="0">
                <a:solidFill>
                  <a:schemeClr val="tx1"/>
                </a:solidFill>
                <a:latin typeface="Times New Roman"/>
                <a:cs typeface="Times New Roman"/>
              </a:defRPr>
            </a:lvl1pPr>
            <a:lvl2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2pPr>
            <a:lvl3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3pPr>
            <a:lvl4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4pPr>
            <a:lvl5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5pPr>
          </a:lstStyle>
          <a:p>
            <a:pPr lvl="0"/>
            <a:r>
              <a:rPr lang="en-GB" dirty="0" smtClean="0"/>
              <a:t>You may enter a short value statement here. You may highlight a specific point in white as appropriate. Max approx 20 words.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36" hasCustomPrompt="1"/>
          </p:nvPr>
        </p:nvSpPr>
        <p:spPr>
          <a:xfrm>
            <a:off x="5980113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615019863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SevenImages Value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416917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5980113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3198515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416917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2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16917" y="2202600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3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3198515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4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3198515" y="2202600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5980113" y="2202600"/>
            <a:ext cx="2743200" cy="3723538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txBody>
          <a:bodyPr vert="horz" lIns="180000" tIns="180000" rIns="180000" bIns="180000"/>
          <a:lstStyle>
            <a:lvl1pPr marL="0" marR="0" indent="0" algn="l" defTabSz="914400" rtl="0" eaLnBrk="1" fontAlgn="base" latinLnBrk="0" hangingPunct="1">
              <a:lnSpc>
                <a:spcPts val="1950"/>
              </a:lnSpc>
              <a:spcBef>
                <a:spcPts val="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None/>
              <a:tabLst/>
              <a:defRPr sz="1800" baseline="0">
                <a:solidFill>
                  <a:schemeClr val="tx1"/>
                </a:solidFill>
                <a:latin typeface="Times New Roman"/>
                <a:cs typeface="Times New Roman"/>
              </a:defRPr>
            </a:lvl1pPr>
            <a:lvl2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2pPr>
            <a:lvl3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3pPr>
            <a:lvl4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4pPr>
            <a:lvl5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5pPr>
          </a:lstStyle>
          <a:p>
            <a:pPr lvl="0"/>
            <a:r>
              <a:rPr lang="en-GB" dirty="0" smtClean="0"/>
              <a:t>You may enter a short value statement here. You may highlight a specific point in white as appropriate. Max approx 40 words.</a:t>
            </a:r>
          </a:p>
          <a:p>
            <a:pPr lvl="0"/>
            <a:endParaRPr lang="en-GB" dirty="0" smtClean="0"/>
          </a:p>
          <a:p>
            <a:pPr marL="0" marR="0" lvl="0" indent="0" algn="l" defTabSz="914400" rtl="0" eaLnBrk="1" fontAlgn="base" latinLnBrk="0" hangingPunct="1">
              <a:lnSpc>
                <a:spcPts val="1950"/>
              </a:lnSpc>
              <a:spcBef>
                <a:spcPts val="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r>
              <a:rPr lang="en-GB" dirty="0" smtClean="0"/>
              <a:t>You may enter a short value statement here. You may highlight a specific point in white as appropriate. Max approx 40 words.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615019863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Nine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416917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5980113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3198515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416917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2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16917" y="2202600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3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3198515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4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3198515" y="2202600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30" name="Picture Placeholder 9"/>
          <p:cNvSpPr>
            <a:spLocks noGrp="1"/>
          </p:cNvSpPr>
          <p:nvPr>
            <p:ph type="pic" sz="quarter" idx="19" hasCustomPrompt="1"/>
          </p:nvPr>
        </p:nvSpPr>
        <p:spPr>
          <a:xfrm>
            <a:off x="5980113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20" hasCustomPrompt="1"/>
          </p:nvPr>
        </p:nvSpPr>
        <p:spPr>
          <a:xfrm>
            <a:off x="5980113" y="2202600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569802899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ThreeImages 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76567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567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9" hasCustomPrompt="1"/>
          </p:nvPr>
        </p:nvSpPr>
        <p:spPr>
          <a:xfrm rot="16200000">
            <a:off x="3792804" y="19971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32" hasCustomPrompt="1"/>
          </p:nvPr>
        </p:nvSpPr>
        <p:spPr>
          <a:xfrm>
            <a:off x="4767266" y="322263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33" hasCustomPrompt="1"/>
          </p:nvPr>
        </p:nvSpPr>
        <p:spPr>
          <a:xfrm>
            <a:off x="4764904" y="3283164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34" hasCustomPrompt="1"/>
          </p:nvPr>
        </p:nvSpPr>
        <p:spPr>
          <a:xfrm>
            <a:off x="417516" y="322263"/>
            <a:ext cx="3958409" cy="5608637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395242214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ThreeImages 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592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567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-555357" y="19971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417516" y="322263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33" hasCustomPrompt="1"/>
          </p:nvPr>
        </p:nvSpPr>
        <p:spPr>
          <a:xfrm>
            <a:off x="4764904" y="322263"/>
            <a:ext cx="3958409" cy="5608637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34" hasCustomPrompt="1"/>
          </p:nvPr>
        </p:nvSpPr>
        <p:spPr>
          <a:xfrm>
            <a:off x="417516" y="3283164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35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674946511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Two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567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33" hasCustomPrompt="1"/>
          </p:nvPr>
        </p:nvSpPr>
        <p:spPr>
          <a:xfrm>
            <a:off x="4764904" y="322263"/>
            <a:ext cx="3958409" cy="5608637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34" hasCustomPrompt="1"/>
          </p:nvPr>
        </p:nvSpPr>
        <p:spPr>
          <a:xfrm>
            <a:off x="417516" y="322263"/>
            <a:ext cx="3958409" cy="5608637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852249780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8AAE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688" y="1431926"/>
            <a:ext cx="8318500" cy="4505324"/>
          </a:xfrm>
          <a:prstGeom prst="rect">
            <a:avLst/>
          </a:prstGeom>
        </p:spPr>
        <p:txBody>
          <a:bodyPr lIns="0" tIns="0" rIns="0" bIns="0"/>
          <a:lstStyle>
            <a:lvl1pPr marL="266700" indent="-266700">
              <a:lnSpc>
                <a:spcPts val="2500"/>
              </a:lnSpc>
              <a:spcBef>
                <a:spcPts val="1400"/>
              </a:spcBef>
              <a:buClr>
                <a:schemeClr val="accent2"/>
              </a:buClr>
              <a:buFont typeface="Arial" pitchFamily="34" charset="0"/>
              <a:buChar char="•"/>
              <a:tabLst/>
              <a:defRPr sz="2400" b="0"/>
            </a:lvl1pPr>
            <a:lvl2pPr marL="542925" indent="-276225">
              <a:lnSpc>
                <a:spcPts val="2500"/>
              </a:lnSpc>
              <a:buClr>
                <a:schemeClr val="accent2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2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2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2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2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2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2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5" name="Slide Number Placeholder 14"/>
          <p:cNvSpPr txBox="1">
            <a:spLocks/>
          </p:cNvSpPr>
          <p:nvPr userDrawn="1"/>
        </p:nvSpPr>
        <p:spPr>
          <a:xfrm>
            <a:off x="0" y="6296400"/>
            <a:ext cx="287338" cy="561600"/>
          </a:xfrm>
          <a:prstGeom prst="rect">
            <a:avLst/>
          </a:prstGeom>
        </p:spPr>
        <p:txBody>
          <a:bodyPr lIns="0" tIns="0" rIns="0" bIns="19800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4ADEA5E-D855-46E6-A607-27446C644854}" type="slidenum">
              <a:rPr lang="en-US" b="0" smtClean="0">
                <a:solidFill>
                  <a:srgbClr val="FFFFFF"/>
                </a:solidFill>
                <a:latin typeface="Arial"/>
                <a:cs typeface="ＭＳ Ｐゴシック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b="0" i="1" dirty="0" smtClean="0">
                <a:solidFill>
                  <a:srgbClr val="FFFFFF"/>
                </a:solidFill>
                <a:latin typeface="Arial"/>
                <a:cs typeface="ＭＳ Ｐゴシック"/>
              </a:rPr>
              <a:t>  </a:t>
            </a:r>
            <a:endParaRPr lang="en-US" b="0" i="1" dirty="0">
              <a:solidFill>
                <a:srgbClr val="FFFFFF"/>
              </a:solidFill>
              <a:latin typeface="Arial"/>
              <a:cs typeface="ＭＳ Ｐゴシック"/>
            </a:endParaRP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821638155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Bullet+Grey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8AAE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688" y="1431925"/>
            <a:ext cx="8318500" cy="4505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500"/>
              </a:lnSpc>
              <a:spcBef>
                <a:spcPts val="1400"/>
              </a:spcBef>
              <a:spcAft>
                <a:spcPts val="1400"/>
              </a:spcAft>
              <a:buClr>
                <a:schemeClr val="accent2"/>
              </a:buClr>
              <a:buFont typeface="Arial"/>
              <a:buNone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271463" indent="-271463">
              <a:lnSpc>
                <a:spcPts val="2500"/>
              </a:lnSpc>
              <a:buClr>
                <a:schemeClr val="accent2"/>
              </a:buClr>
              <a:buFont typeface="Arial" pitchFamily="34" charset="0"/>
              <a:buChar char="•"/>
              <a:defRPr sz="2200" b="0"/>
            </a:lvl2pPr>
            <a:lvl3pPr marL="531813" indent="-266700">
              <a:lnSpc>
                <a:spcPts val="2300"/>
              </a:lnSpc>
              <a:buClr>
                <a:schemeClr val="accent2"/>
              </a:buClr>
              <a:buSzPct val="80000"/>
              <a:buFont typeface="Lucida Grande"/>
              <a:buChar char="-"/>
              <a:defRPr b="0"/>
            </a:lvl3pPr>
            <a:lvl4pPr marL="534988" indent="-269875">
              <a:lnSpc>
                <a:spcPts val="2300"/>
              </a:lnSpc>
              <a:buClr>
                <a:schemeClr val="accent2"/>
              </a:buClr>
              <a:buSzPct val="80000"/>
              <a:buFont typeface="Lucida Grande"/>
              <a:buChar char="-"/>
              <a:defRPr b="0"/>
            </a:lvl4pPr>
            <a:lvl5pPr marL="534988" indent="-269875">
              <a:lnSpc>
                <a:spcPts val="2300"/>
              </a:lnSpc>
              <a:buClr>
                <a:schemeClr val="accent2"/>
              </a:buClr>
              <a:buSzPct val="80000"/>
              <a:buFont typeface="Lucida Grande"/>
              <a:buChar char="-"/>
              <a:defRPr b="0"/>
            </a:lvl5pPr>
            <a:lvl6pPr marL="538163" indent="-273050">
              <a:buClr>
                <a:schemeClr val="accent2"/>
              </a:buClr>
              <a:buSzPct val="80000"/>
              <a:buFont typeface="Lucida Grande"/>
              <a:buChar char="-"/>
              <a:defRPr/>
            </a:lvl6pPr>
            <a:lvl7pPr marL="538163" indent="-273050">
              <a:buClr>
                <a:schemeClr val="accent2"/>
              </a:buClr>
              <a:buSzPct val="80000"/>
              <a:buFont typeface="Lucida Grande"/>
              <a:buChar char="-"/>
              <a:defRPr/>
            </a:lvl7pPr>
            <a:lvl8pPr marL="538163" indent="-273050">
              <a:buClr>
                <a:schemeClr val="accent2"/>
              </a:buClr>
              <a:buSzPct val="80000"/>
              <a:buFont typeface="Lucida Grande"/>
              <a:buChar char="-"/>
              <a:defRPr/>
            </a:lvl8pPr>
            <a:lvl9pPr marL="538163" indent="-273050">
              <a:buClr>
                <a:schemeClr val="accent2"/>
              </a:buClr>
              <a:buSzPct val="80000"/>
              <a:buFont typeface="Lucida Grande"/>
              <a:buChar char="-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14"/>
          <p:cNvSpPr txBox="1">
            <a:spLocks/>
          </p:cNvSpPr>
          <p:nvPr userDrawn="1"/>
        </p:nvSpPr>
        <p:spPr>
          <a:xfrm>
            <a:off x="0" y="6296400"/>
            <a:ext cx="287338" cy="561600"/>
          </a:xfrm>
          <a:prstGeom prst="rect">
            <a:avLst/>
          </a:prstGeom>
        </p:spPr>
        <p:txBody>
          <a:bodyPr lIns="0" tIns="0" rIns="0" bIns="19800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4ADEA5E-D855-46E6-A607-27446C644854}" type="slidenum">
              <a:rPr lang="en-US" b="0" smtClean="0">
                <a:solidFill>
                  <a:srgbClr val="FFFFFF"/>
                </a:solidFill>
                <a:latin typeface="Arial"/>
                <a:cs typeface="ＭＳ Ｐゴシック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b="0" i="1" dirty="0" smtClean="0">
                <a:solidFill>
                  <a:srgbClr val="FFFFFF"/>
                </a:solidFill>
                <a:latin typeface="Arial"/>
                <a:cs typeface="ＭＳ Ｐゴシック"/>
              </a:rPr>
              <a:t>  </a:t>
            </a:r>
            <a:endParaRPr lang="en-US" b="0" i="1" dirty="0">
              <a:solidFill>
                <a:srgbClr val="FFFFFF"/>
              </a:solidFill>
              <a:latin typeface="Arial"/>
              <a:cs typeface="ＭＳ Ｐゴシック"/>
            </a:endParaRP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85500021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rup Main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PowerPointFrame_17Sept2010.png"/>
          <p:cNvPicPr>
            <a:picLocks noChangeAspect="1"/>
          </p:cNvPicPr>
          <p:nvPr userDrawn="1"/>
        </p:nvPicPr>
        <p:blipFill>
          <a:blip r:embed="rId2" cstate="print">
            <a:lum bright="7000"/>
          </a:blip>
          <a:stretch>
            <a:fillRect/>
          </a:stretch>
        </p:blipFill>
        <p:spPr>
          <a:xfrm flipV="1">
            <a:off x="432355" y="3492500"/>
            <a:ext cx="8281433" cy="496825"/>
          </a:xfrm>
          <a:prstGeom prst="rect">
            <a:avLst/>
          </a:prstGeom>
        </p:spPr>
      </p:pic>
      <p:pic>
        <p:nvPicPr>
          <p:cNvPr id="22" name="Picture 21" descr="PowerPointFrame_17Sept2010.png"/>
          <p:cNvPicPr>
            <a:picLocks noChangeAspect="1"/>
          </p:cNvPicPr>
          <p:nvPr userDrawn="1"/>
        </p:nvPicPr>
        <p:blipFill>
          <a:blip r:embed="rId2" cstate="print">
            <a:lum bright="7000"/>
          </a:blip>
          <a:stretch>
            <a:fillRect/>
          </a:stretch>
        </p:blipFill>
        <p:spPr>
          <a:xfrm>
            <a:off x="432355" y="1328800"/>
            <a:ext cx="8281433" cy="496825"/>
          </a:xfrm>
          <a:prstGeom prst="rect">
            <a:avLst/>
          </a:prstGeom>
        </p:spPr>
      </p:pic>
      <p:sp>
        <p:nvSpPr>
          <p:cNvPr id="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79600" y="4164388"/>
            <a:ext cx="7683500" cy="533400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lnSpc>
                <a:spcPts val="1900"/>
              </a:lnSpc>
              <a:buFontTx/>
              <a:buNone/>
              <a:defRPr sz="1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38" name="Picture 37" descr="FinalArupLogo_Black_Scaled_For_PPT_300dp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0092" y="6444000"/>
            <a:ext cx="851308" cy="257709"/>
          </a:xfrm>
          <a:prstGeom prst="rect">
            <a:avLst/>
          </a:prstGeom>
        </p:spPr>
      </p:pic>
      <p:sp>
        <p:nvSpPr>
          <p:cNvPr id="2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7695" y="1821491"/>
            <a:ext cx="7540282" cy="500137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ts val="3900"/>
              </a:lnSpc>
              <a:defRPr sz="3800" b="0" baseline="0">
                <a:solidFill>
                  <a:schemeClr val="accent3"/>
                </a:solidFill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rup Main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PowerPointFrame_17Sept2010.png"/>
          <p:cNvPicPr>
            <a:picLocks noChangeAspect="1"/>
          </p:cNvPicPr>
          <p:nvPr userDrawn="1"/>
        </p:nvPicPr>
        <p:blipFill>
          <a:blip r:embed="rId2" cstate="print">
            <a:lum bright="7000"/>
          </a:blip>
          <a:stretch>
            <a:fillRect/>
          </a:stretch>
        </p:blipFill>
        <p:spPr>
          <a:xfrm flipV="1">
            <a:off x="432355" y="3492500"/>
            <a:ext cx="8281433" cy="496825"/>
          </a:xfrm>
          <a:prstGeom prst="rect">
            <a:avLst/>
          </a:prstGeom>
        </p:spPr>
      </p:pic>
      <p:pic>
        <p:nvPicPr>
          <p:cNvPr id="22" name="Picture 21" descr="PowerPointFrame_17Sept2010.png"/>
          <p:cNvPicPr>
            <a:picLocks noChangeAspect="1"/>
          </p:cNvPicPr>
          <p:nvPr userDrawn="1"/>
        </p:nvPicPr>
        <p:blipFill>
          <a:blip r:embed="rId2" cstate="print">
            <a:lum bright="7000"/>
          </a:blip>
          <a:stretch>
            <a:fillRect/>
          </a:stretch>
        </p:blipFill>
        <p:spPr>
          <a:xfrm>
            <a:off x="432355" y="1328800"/>
            <a:ext cx="8281433" cy="496825"/>
          </a:xfrm>
          <a:prstGeom prst="rect">
            <a:avLst/>
          </a:prstGeom>
        </p:spPr>
      </p:pic>
      <p:sp>
        <p:nvSpPr>
          <p:cNvPr id="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79600" y="4164388"/>
            <a:ext cx="7683500" cy="533400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lnSpc>
                <a:spcPts val="1900"/>
              </a:lnSpc>
              <a:buFontTx/>
              <a:buNone/>
              <a:defRPr sz="1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38" name="Picture 37" descr="FinalArupLogo_Black_Scaled_For_PPT_300dp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0092" y="6444000"/>
            <a:ext cx="851308" cy="257709"/>
          </a:xfrm>
          <a:prstGeom prst="rect">
            <a:avLst/>
          </a:prstGeom>
        </p:spPr>
      </p:pic>
      <p:sp>
        <p:nvSpPr>
          <p:cNvPr id="2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7695" y="1821491"/>
            <a:ext cx="7540282" cy="500137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ts val="3900"/>
              </a:lnSpc>
              <a:defRPr sz="3800" b="0" baseline="0">
                <a:solidFill>
                  <a:srgbClr val="28AAE1"/>
                </a:solidFill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939496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rup TitleColourDivi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owerPointFrameWhite_17Sept201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flipV="1">
            <a:off x="432355" y="3492811"/>
            <a:ext cx="8281433" cy="496825"/>
          </a:xfrm>
          <a:prstGeom prst="rect">
            <a:avLst/>
          </a:prstGeom>
        </p:spPr>
      </p:pic>
      <p:pic>
        <p:nvPicPr>
          <p:cNvPr id="13" name="Picture 12" descr="PowerPointFrameWhite_17Sept201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2355" y="1328271"/>
            <a:ext cx="8281433" cy="496825"/>
          </a:xfrm>
          <a:prstGeom prst="rect">
            <a:avLst/>
          </a:prstGeom>
        </p:spPr>
      </p:pic>
      <p:pic>
        <p:nvPicPr>
          <p:cNvPr id="15" name="Picture 14" descr="FinalArupLogo_White_Scaled_For_PPT_300dp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0092" y="6432550"/>
            <a:ext cx="851308" cy="257709"/>
          </a:xfrm>
          <a:prstGeom prst="rect">
            <a:avLst/>
          </a:prstGeom>
        </p:spPr>
      </p:pic>
      <p:sp>
        <p:nvSpPr>
          <p:cNvPr id="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7695" y="1821600"/>
            <a:ext cx="7704400" cy="423193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ts val="3900"/>
              </a:lnSpc>
              <a:defRPr sz="3800" b="0" baseline="0">
                <a:solidFill>
                  <a:schemeClr val="bg1"/>
                </a:solidFill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79600" y="4155679"/>
            <a:ext cx="7683500" cy="533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900"/>
              </a:lnSpc>
              <a:buFontTx/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795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up TextDivider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3" y="1287463"/>
            <a:ext cx="8305200" cy="430053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base" latinLnBrk="0" hangingPunct="1">
              <a:lnSpc>
                <a:spcPts val="45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  <a:defRPr sz="4300" baseline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ts val="4500"/>
              </a:lnSpc>
              <a:buNone/>
              <a:defRPr sz="43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ts val="4500"/>
              </a:lnSpc>
              <a:buNone/>
              <a:defRPr sz="43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4500"/>
              </a:lnSpc>
              <a:buNone/>
              <a:defRPr sz="43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ts val="4500"/>
              </a:lnSpc>
              <a:buNone/>
              <a:defRPr sz="4300">
                <a:solidFill>
                  <a:schemeClr val="bg1"/>
                </a:solidFill>
                <a:latin typeface="+mj-lt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ts val="45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US" dirty="0" smtClean="0"/>
              <a:t>Insert a value statement here. You may pick out specific points within your value statement by highlighting the specific point with white text where appropriate. 40 words maximum word count,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iusto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vero</a:t>
            </a:r>
            <a:r>
              <a:rPr lang="en-US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37646588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Single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417513" y="322263"/>
            <a:ext cx="8305200" cy="561498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2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2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2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2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2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this layout for tables, charts/graphs images and multimedia by clicking on the icons below.</a:t>
            </a:r>
            <a:br>
              <a:rPr lang="en-US" dirty="0" smtClean="0"/>
            </a:br>
            <a:r>
              <a:rPr lang="en-US" dirty="0" smtClean="0"/>
              <a:t>For a bullet slide with text, from the ‘Home’ menu choose:</a:t>
            </a:r>
            <a:br>
              <a:rPr lang="en-US" dirty="0" smtClean="0"/>
            </a:br>
            <a:r>
              <a:rPr lang="en-US" dirty="0" smtClean="0"/>
              <a:t>New slide | Arup Bullet Layout</a:t>
            </a:r>
            <a:br>
              <a:rPr lang="en-US" dirty="0" smtClean="0"/>
            </a:br>
            <a:r>
              <a:rPr lang="en-US" dirty="0" smtClean="0"/>
              <a:t>Do not use this layout for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30841220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Four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4"/>
          <p:cNvSpPr>
            <a:spLocks noGrp="1"/>
          </p:cNvSpPr>
          <p:nvPr>
            <p:ph sz="quarter" idx="24" hasCustomPrompt="1"/>
          </p:nvPr>
        </p:nvSpPr>
        <p:spPr>
          <a:xfrm>
            <a:off x="4765675" y="3284984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2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2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2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2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2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4"/>
          <p:cNvSpPr>
            <a:spLocks noGrp="1"/>
          </p:cNvSpPr>
          <p:nvPr>
            <p:ph sz="quarter" idx="25" hasCustomPrompt="1"/>
          </p:nvPr>
        </p:nvSpPr>
        <p:spPr>
          <a:xfrm>
            <a:off x="417513" y="3284984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2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2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2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2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2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Content Placeholder 4"/>
          <p:cNvSpPr>
            <a:spLocks noGrp="1"/>
          </p:cNvSpPr>
          <p:nvPr>
            <p:ph sz="quarter" idx="23" hasCustomPrompt="1"/>
          </p:nvPr>
        </p:nvSpPr>
        <p:spPr>
          <a:xfrm>
            <a:off x="4765675" y="331200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2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2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2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2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2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417513" y="331200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1600"/>
              </a:spcBef>
              <a:buClr>
                <a:schemeClr val="accent2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2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2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2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2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5925" y="2985465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765675" y="2985465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36645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5675" y="5936645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-555357" y="19971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9" hasCustomPrompt="1"/>
          </p:nvPr>
        </p:nvSpPr>
        <p:spPr>
          <a:xfrm rot="16200000">
            <a:off x="3792804" y="19971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637661376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ThreeObjects 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4"/>
          <p:cNvSpPr>
            <a:spLocks noGrp="1"/>
          </p:cNvSpPr>
          <p:nvPr>
            <p:ph sz="quarter" idx="24" hasCustomPrompt="1"/>
          </p:nvPr>
        </p:nvSpPr>
        <p:spPr>
          <a:xfrm>
            <a:off x="4765675" y="3284984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2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2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2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2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2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4"/>
          <p:cNvSpPr>
            <a:spLocks noGrp="1"/>
          </p:cNvSpPr>
          <p:nvPr>
            <p:ph sz="quarter" idx="23" hasCustomPrompt="1"/>
          </p:nvPr>
        </p:nvSpPr>
        <p:spPr>
          <a:xfrm>
            <a:off x="4765675" y="331200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2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2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2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2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2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417513" y="331200"/>
            <a:ext cx="3960000" cy="55944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1600"/>
              </a:spcBef>
              <a:buClr>
                <a:schemeClr val="accent2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2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2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2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2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76567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567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9" hasCustomPrompt="1"/>
          </p:nvPr>
        </p:nvSpPr>
        <p:spPr>
          <a:xfrm rot="16200000">
            <a:off x="3792804" y="19971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588168998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ThreeObjects 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4765675" y="331200"/>
            <a:ext cx="3960000" cy="55944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1600"/>
              </a:spcBef>
              <a:buClr>
                <a:schemeClr val="accent2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2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2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2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2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4"/>
          <p:cNvSpPr>
            <a:spLocks noGrp="1"/>
          </p:cNvSpPr>
          <p:nvPr>
            <p:ph sz="quarter" idx="24" hasCustomPrompt="1"/>
          </p:nvPr>
        </p:nvSpPr>
        <p:spPr>
          <a:xfrm>
            <a:off x="415925" y="3284984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2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2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2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2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2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Content Placeholder 4"/>
          <p:cNvSpPr>
            <a:spLocks noGrp="1"/>
          </p:cNvSpPr>
          <p:nvPr>
            <p:ph sz="quarter" idx="23" hasCustomPrompt="1"/>
          </p:nvPr>
        </p:nvSpPr>
        <p:spPr>
          <a:xfrm>
            <a:off x="415925" y="331200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2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2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2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2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2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592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4900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-555357" y="19971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131436972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Two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/>
          <p:cNvSpPr>
            <a:spLocks noGrp="1"/>
          </p:cNvSpPr>
          <p:nvPr>
            <p:ph sz="quarter" idx="23" hasCustomPrompt="1"/>
          </p:nvPr>
        </p:nvSpPr>
        <p:spPr>
          <a:xfrm>
            <a:off x="417513" y="331200"/>
            <a:ext cx="3960000" cy="55944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1600"/>
              </a:spcBef>
              <a:buClr>
                <a:schemeClr val="accent2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2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2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2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2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4765675" y="331200"/>
            <a:ext cx="3960000" cy="55944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1600"/>
              </a:spcBef>
              <a:buClr>
                <a:schemeClr val="accent2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2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2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2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2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4900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801609475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Single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417515" y="322263"/>
            <a:ext cx="8305798" cy="5608636"/>
          </a:xfrm>
          <a:prstGeom prst="rect">
            <a:avLst/>
          </a:prstGeom>
        </p:spPr>
        <p:txBody>
          <a:bodyPr vert="horz" lIns="0" tIns="0" rIns="0" bIns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baseline="0"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  <a:br>
              <a:rPr lang="en-US" dirty="0" smtClean="0"/>
            </a:br>
            <a:r>
              <a:rPr lang="en-US" dirty="0" smtClean="0"/>
              <a:t>For a bullet slide with text, from the ‘Home’ menu choose:</a:t>
            </a:r>
            <a:br>
              <a:rPr lang="en-US" dirty="0" smtClean="0"/>
            </a:br>
            <a:r>
              <a:rPr lang="en-US" dirty="0" smtClean="0"/>
              <a:t>New slide | Arup Bullet Layout</a:t>
            </a:r>
          </a:p>
          <a:p>
            <a:r>
              <a:rPr lang="en-US" dirty="0" smtClean="0"/>
              <a:t>Do not use this layout for text</a:t>
            </a:r>
          </a:p>
          <a:p>
            <a:r>
              <a:rPr lang="en-US" dirty="0" smtClean="0"/>
              <a:t>For any other content type (chart/graph/media) use the ‘Arup Object’ series of master slides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950179835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Four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592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76567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567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-555357" y="19971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9" hasCustomPrompt="1"/>
          </p:nvPr>
        </p:nvSpPr>
        <p:spPr>
          <a:xfrm rot="16200000">
            <a:off x="3792804" y="19971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417516" y="322263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28AAE1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32" hasCustomPrompt="1"/>
          </p:nvPr>
        </p:nvSpPr>
        <p:spPr>
          <a:xfrm>
            <a:off x="4767266" y="322263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33" hasCustomPrompt="1"/>
          </p:nvPr>
        </p:nvSpPr>
        <p:spPr>
          <a:xfrm>
            <a:off x="4764904" y="3283164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34" hasCustomPrompt="1"/>
          </p:nvPr>
        </p:nvSpPr>
        <p:spPr>
          <a:xfrm>
            <a:off x="417516" y="3283164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35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083521492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rup TitleColourDivi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owerPointFrameWhite_17Sept201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flipV="1">
            <a:off x="432355" y="3492811"/>
            <a:ext cx="8281433" cy="496825"/>
          </a:xfrm>
          <a:prstGeom prst="rect">
            <a:avLst/>
          </a:prstGeom>
        </p:spPr>
      </p:pic>
      <p:pic>
        <p:nvPicPr>
          <p:cNvPr id="13" name="Picture 12" descr="PowerPointFrameWhite_17Sept201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2355" y="1328271"/>
            <a:ext cx="8281433" cy="496825"/>
          </a:xfrm>
          <a:prstGeom prst="rect">
            <a:avLst/>
          </a:prstGeom>
        </p:spPr>
      </p:pic>
      <p:pic>
        <p:nvPicPr>
          <p:cNvPr id="15" name="Picture 14" descr="FinalArupLogo_White_Scaled_For_PPT_300dp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0092" y="6432550"/>
            <a:ext cx="851308" cy="257709"/>
          </a:xfrm>
          <a:prstGeom prst="rect">
            <a:avLst/>
          </a:prstGeom>
        </p:spPr>
      </p:pic>
      <p:sp>
        <p:nvSpPr>
          <p:cNvPr id="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7695" y="1821600"/>
            <a:ext cx="7704400" cy="423193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ts val="3900"/>
              </a:lnSpc>
              <a:defRPr sz="3800" b="0" baseline="0">
                <a:solidFill>
                  <a:schemeClr val="bg1"/>
                </a:solidFill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79600" y="4155679"/>
            <a:ext cx="7683500" cy="533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900"/>
              </a:lnSpc>
              <a:buFontTx/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EightImages Value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416917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5980113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3198515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416917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2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16917" y="2202600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3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3198515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4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3198515" y="2202600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5980113" y="2202600"/>
            <a:ext cx="2743200" cy="1843200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txBody>
          <a:bodyPr vert="horz" lIns="180000" tIns="180000" rIns="180000" bIns="180000"/>
          <a:lstStyle>
            <a:lvl1pPr marL="0" marR="0" indent="0" algn="l" defTabSz="914400" rtl="0" eaLnBrk="1" fontAlgn="base" latinLnBrk="0" hangingPunct="1">
              <a:lnSpc>
                <a:spcPts val="1950"/>
              </a:lnSpc>
              <a:spcBef>
                <a:spcPts val="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None/>
              <a:tabLst/>
              <a:defRPr sz="1800" baseline="0">
                <a:solidFill>
                  <a:schemeClr val="tx1"/>
                </a:solidFill>
                <a:latin typeface="Times New Roman"/>
                <a:cs typeface="Times New Roman"/>
              </a:defRPr>
            </a:lvl1pPr>
            <a:lvl2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2pPr>
            <a:lvl3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3pPr>
            <a:lvl4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4pPr>
            <a:lvl5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5pPr>
          </a:lstStyle>
          <a:p>
            <a:pPr lvl="0"/>
            <a:r>
              <a:rPr lang="en-GB" dirty="0" smtClean="0"/>
              <a:t>You may enter a short value statement here. You may highlight a specific point in white as appropriate. Max approx 20 words.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36" hasCustomPrompt="1"/>
          </p:nvPr>
        </p:nvSpPr>
        <p:spPr>
          <a:xfrm>
            <a:off x="5980113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14139694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SevenImages Value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416917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5980113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3198515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416917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2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16917" y="2202600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3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3198515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4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3198515" y="2202600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5980113" y="2202600"/>
            <a:ext cx="2743200" cy="3723538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txBody>
          <a:bodyPr vert="horz" lIns="180000" tIns="180000" rIns="180000" bIns="180000"/>
          <a:lstStyle>
            <a:lvl1pPr marL="0" marR="0" indent="0" algn="l" defTabSz="914400" rtl="0" eaLnBrk="1" fontAlgn="base" latinLnBrk="0" hangingPunct="1">
              <a:lnSpc>
                <a:spcPts val="1950"/>
              </a:lnSpc>
              <a:spcBef>
                <a:spcPts val="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None/>
              <a:tabLst/>
              <a:defRPr sz="1800" baseline="0">
                <a:solidFill>
                  <a:schemeClr val="tx1"/>
                </a:solidFill>
                <a:latin typeface="Times New Roman"/>
                <a:cs typeface="Times New Roman"/>
              </a:defRPr>
            </a:lvl1pPr>
            <a:lvl2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2pPr>
            <a:lvl3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3pPr>
            <a:lvl4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4pPr>
            <a:lvl5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5pPr>
          </a:lstStyle>
          <a:p>
            <a:pPr lvl="0"/>
            <a:r>
              <a:rPr lang="en-GB" dirty="0" smtClean="0"/>
              <a:t>You may enter a short value statement here. You may highlight a specific point in white as appropriate. Max approx 40 words.</a:t>
            </a:r>
          </a:p>
          <a:p>
            <a:pPr lvl="0"/>
            <a:endParaRPr lang="en-GB" dirty="0" smtClean="0"/>
          </a:p>
          <a:p>
            <a:pPr marL="0" marR="0" lvl="0" indent="0" algn="l" defTabSz="914400" rtl="0" eaLnBrk="1" fontAlgn="base" latinLnBrk="0" hangingPunct="1">
              <a:lnSpc>
                <a:spcPts val="1950"/>
              </a:lnSpc>
              <a:spcBef>
                <a:spcPts val="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r>
              <a:rPr lang="en-GB" dirty="0" smtClean="0"/>
              <a:t>You may enter a short value statement here. You may highlight a specific point in white as appropriate. Max approx 40 words.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14139694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Nine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416917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5980113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3198515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416917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2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16917" y="2202600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3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3198515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4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3198515" y="2202600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30" name="Picture Placeholder 9"/>
          <p:cNvSpPr>
            <a:spLocks noGrp="1"/>
          </p:cNvSpPr>
          <p:nvPr>
            <p:ph type="pic" sz="quarter" idx="19" hasCustomPrompt="1"/>
          </p:nvPr>
        </p:nvSpPr>
        <p:spPr>
          <a:xfrm>
            <a:off x="5980113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20" hasCustomPrompt="1"/>
          </p:nvPr>
        </p:nvSpPr>
        <p:spPr>
          <a:xfrm>
            <a:off x="5980113" y="2202600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179326405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ThreeImages 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76567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567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9" hasCustomPrompt="1"/>
          </p:nvPr>
        </p:nvSpPr>
        <p:spPr>
          <a:xfrm rot="16200000">
            <a:off x="3792804" y="19971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32" hasCustomPrompt="1"/>
          </p:nvPr>
        </p:nvSpPr>
        <p:spPr>
          <a:xfrm>
            <a:off x="4767266" y="322263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33" hasCustomPrompt="1"/>
          </p:nvPr>
        </p:nvSpPr>
        <p:spPr>
          <a:xfrm>
            <a:off x="4764904" y="3283164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34" hasCustomPrompt="1"/>
          </p:nvPr>
        </p:nvSpPr>
        <p:spPr>
          <a:xfrm>
            <a:off x="417516" y="322263"/>
            <a:ext cx="3958409" cy="5608637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4181255965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ThreeImages 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592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567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-555357" y="19971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417516" y="322263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33" hasCustomPrompt="1"/>
          </p:nvPr>
        </p:nvSpPr>
        <p:spPr>
          <a:xfrm>
            <a:off x="4764904" y="322263"/>
            <a:ext cx="3958409" cy="5608637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34" hasCustomPrompt="1"/>
          </p:nvPr>
        </p:nvSpPr>
        <p:spPr>
          <a:xfrm>
            <a:off x="417516" y="3283164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35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4180710864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Two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567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33" hasCustomPrompt="1"/>
          </p:nvPr>
        </p:nvSpPr>
        <p:spPr>
          <a:xfrm>
            <a:off x="4764904" y="322263"/>
            <a:ext cx="3958409" cy="5608637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34" hasCustomPrompt="1"/>
          </p:nvPr>
        </p:nvSpPr>
        <p:spPr>
          <a:xfrm>
            <a:off x="417516" y="322263"/>
            <a:ext cx="3958409" cy="5608637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545514124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96EB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688" y="1431926"/>
            <a:ext cx="8318500" cy="4505324"/>
          </a:xfrm>
          <a:prstGeom prst="rect">
            <a:avLst/>
          </a:prstGeom>
        </p:spPr>
        <p:txBody>
          <a:bodyPr lIns="0" tIns="0" rIns="0" bIns="0"/>
          <a:lstStyle>
            <a:lvl1pPr marL="266700" indent="-266700">
              <a:lnSpc>
                <a:spcPts val="2500"/>
              </a:lnSpc>
              <a:spcBef>
                <a:spcPts val="1400"/>
              </a:spcBef>
              <a:buClr>
                <a:schemeClr val="accent4"/>
              </a:buClr>
              <a:buFont typeface="Arial" pitchFamily="34" charset="0"/>
              <a:buChar char="•"/>
              <a:tabLst/>
              <a:defRPr sz="2400" b="0"/>
            </a:lvl1pPr>
            <a:lvl2pPr marL="542925" indent="-276225">
              <a:lnSpc>
                <a:spcPts val="2500"/>
              </a:lnSpc>
              <a:buClr>
                <a:schemeClr val="accent4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4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4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4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4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4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4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5" name="Slide Number Placeholder 14"/>
          <p:cNvSpPr txBox="1">
            <a:spLocks/>
          </p:cNvSpPr>
          <p:nvPr userDrawn="1"/>
        </p:nvSpPr>
        <p:spPr>
          <a:xfrm>
            <a:off x="0" y="6296400"/>
            <a:ext cx="287338" cy="561600"/>
          </a:xfrm>
          <a:prstGeom prst="rect">
            <a:avLst/>
          </a:prstGeom>
        </p:spPr>
        <p:txBody>
          <a:bodyPr lIns="0" tIns="0" rIns="0" bIns="19800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4ADEA5E-D855-46E6-A607-27446C644854}" type="slidenum">
              <a:rPr lang="en-US" b="0" smtClean="0">
                <a:solidFill>
                  <a:srgbClr val="FFFFFF"/>
                </a:solidFill>
                <a:latin typeface="Arial"/>
                <a:cs typeface="ＭＳ Ｐゴシック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b="0" i="1" dirty="0" smtClean="0">
                <a:solidFill>
                  <a:srgbClr val="FFFFFF"/>
                </a:solidFill>
                <a:latin typeface="Arial"/>
                <a:cs typeface="ＭＳ Ｐゴシック"/>
              </a:rPr>
              <a:t>  </a:t>
            </a:r>
            <a:endParaRPr lang="en-US" b="0" i="1" dirty="0">
              <a:solidFill>
                <a:srgbClr val="FFFFFF"/>
              </a:solidFill>
              <a:latin typeface="Arial"/>
              <a:cs typeface="ＭＳ Ｐゴシック"/>
            </a:endParaRP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295765761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Bullet+Grey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96EB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688" y="1431925"/>
            <a:ext cx="8318500" cy="4505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500"/>
              </a:lnSpc>
              <a:spcBef>
                <a:spcPts val="1400"/>
              </a:spcBef>
              <a:spcAft>
                <a:spcPts val="1400"/>
              </a:spcAft>
              <a:buClr>
                <a:schemeClr val="accent4"/>
              </a:buClr>
              <a:buFont typeface="Arial"/>
              <a:buNone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271463" indent="-271463">
              <a:lnSpc>
                <a:spcPts val="2500"/>
              </a:lnSpc>
              <a:buClr>
                <a:schemeClr val="accent4"/>
              </a:buClr>
              <a:buFont typeface="Arial" pitchFamily="34" charset="0"/>
              <a:buChar char="•"/>
              <a:defRPr sz="2200" b="0"/>
            </a:lvl2pPr>
            <a:lvl3pPr marL="531813" indent="-266700">
              <a:lnSpc>
                <a:spcPts val="2300"/>
              </a:lnSpc>
              <a:buClr>
                <a:schemeClr val="accent4"/>
              </a:buClr>
              <a:buSzPct val="80000"/>
              <a:buFont typeface="Lucida Grande"/>
              <a:buChar char="-"/>
              <a:defRPr b="0"/>
            </a:lvl3pPr>
            <a:lvl4pPr marL="534988" indent="-269875">
              <a:lnSpc>
                <a:spcPts val="2300"/>
              </a:lnSpc>
              <a:buClr>
                <a:schemeClr val="accent4"/>
              </a:buClr>
              <a:buSzPct val="80000"/>
              <a:buFont typeface="Lucida Grande"/>
              <a:buChar char="-"/>
              <a:defRPr b="0"/>
            </a:lvl4pPr>
            <a:lvl5pPr marL="534988" indent="-269875">
              <a:lnSpc>
                <a:spcPts val="2300"/>
              </a:lnSpc>
              <a:buClr>
                <a:schemeClr val="accent4"/>
              </a:buClr>
              <a:buSzPct val="80000"/>
              <a:buFont typeface="Lucida Grande"/>
              <a:buChar char="-"/>
              <a:defRPr b="0"/>
            </a:lvl5pPr>
            <a:lvl6pPr marL="538163" indent="-273050">
              <a:buClr>
                <a:schemeClr val="accent4"/>
              </a:buClr>
              <a:buSzPct val="80000"/>
              <a:buFont typeface="Lucida Grande"/>
              <a:buChar char="-"/>
              <a:defRPr/>
            </a:lvl6pPr>
            <a:lvl7pPr marL="538163" indent="-273050">
              <a:buClr>
                <a:schemeClr val="accent4"/>
              </a:buClr>
              <a:buSzPct val="80000"/>
              <a:buFont typeface="Lucida Grande"/>
              <a:buChar char="-"/>
              <a:defRPr/>
            </a:lvl7pPr>
            <a:lvl8pPr marL="538163" indent="-273050">
              <a:buClr>
                <a:schemeClr val="accent4"/>
              </a:buClr>
              <a:buSzPct val="80000"/>
              <a:buFont typeface="Lucida Grande"/>
              <a:buChar char="-"/>
              <a:defRPr/>
            </a:lvl8pPr>
            <a:lvl9pPr marL="538163" indent="-273050">
              <a:buClr>
                <a:schemeClr val="accent4"/>
              </a:buClr>
              <a:buSzPct val="80000"/>
              <a:buFont typeface="Lucida Grande"/>
              <a:buChar char="-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14"/>
          <p:cNvSpPr txBox="1">
            <a:spLocks/>
          </p:cNvSpPr>
          <p:nvPr userDrawn="1"/>
        </p:nvSpPr>
        <p:spPr>
          <a:xfrm>
            <a:off x="0" y="6296400"/>
            <a:ext cx="287338" cy="561600"/>
          </a:xfrm>
          <a:prstGeom prst="rect">
            <a:avLst/>
          </a:prstGeom>
        </p:spPr>
        <p:txBody>
          <a:bodyPr lIns="0" tIns="0" rIns="0" bIns="19800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4ADEA5E-D855-46E6-A607-27446C644854}" type="slidenum">
              <a:rPr lang="en-US" b="0" smtClean="0">
                <a:solidFill>
                  <a:srgbClr val="FFFFFF"/>
                </a:solidFill>
                <a:latin typeface="Arial"/>
                <a:cs typeface="ＭＳ Ｐゴシック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b="0" i="1" dirty="0" smtClean="0">
                <a:solidFill>
                  <a:srgbClr val="FFFFFF"/>
                </a:solidFill>
                <a:latin typeface="Arial"/>
                <a:cs typeface="ＭＳ Ｐゴシック"/>
              </a:rPr>
              <a:t>  </a:t>
            </a:r>
            <a:endParaRPr lang="en-US" b="0" i="1" dirty="0">
              <a:solidFill>
                <a:srgbClr val="FFFFFF"/>
              </a:solidFill>
              <a:latin typeface="Arial"/>
              <a:cs typeface="ＭＳ Ｐゴシック"/>
            </a:endParaRP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846360613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C6CE45-EE00-423E-BE19-51FF7BA63AA7}" type="datetimeFigureOut">
              <a:rPr lang="en-GB" smtClean="0"/>
              <a:pPr/>
              <a:t>01/02/2012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99335B-582C-4589-8D47-39716F3CFA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988" y="1300163"/>
            <a:ext cx="7807325" cy="1638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up TextDivider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3" y="1287463"/>
            <a:ext cx="8305200" cy="430053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base" latinLnBrk="0" hangingPunct="1">
              <a:lnSpc>
                <a:spcPts val="45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  <a:defRPr sz="4300" baseline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ts val="4500"/>
              </a:lnSpc>
              <a:buNone/>
              <a:defRPr sz="43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ts val="4500"/>
              </a:lnSpc>
              <a:buNone/>
              <a:defRPr sz="43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4500"/>
              </a:lnSpc>
              <a:buNone/>
              <a:defRPr sz="43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ts val="4500"/>
              </a:lnSpc>
              <a:buNone/>
              <a:defRPr sz="4300">
                <a:solidFill>
                  <a:schemeClr val="bg1"/>
                </a:solidFill>
                <a:latin typeface="+mj-lt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ts val="45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US" dirty="0" smtClean="0"/>
              <a:t>Insert a value statement here. You may pick out specific points within your value statement by highlighting the specific point with white text where appropriate. 40 words maximum word count,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iusto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vero</a:t>
            </a:r>
            <a:r>
              <a:rPr lang="en-US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41206403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rup Main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PowerPointFrame_17Sept2010.png"/>
          <p:cNvPicPr>
            <a:picLocks noChangeAspect="1"/>
          </p:cNvPicPr>
          <p:nvPr userDrawn="1"/>
        </p:nvPicPr>
        <p:blipFill>
          <a:blip r:embed="rId2" cstate="print">
            <a:lum bright="7000"/>
          </a:blip>
          <a:stretch>
            <a:fillRect/>
          </a:stretch>
        </p:blipFill>
        <p:spPr>
          <a:xfrm flipV="1">
            <a:off x="432355" y="3492500"/>
            <a:ext cx="8281433" cy="496825"/>
          </a:xfrm>
          <a:prstGeom prst="rect">
            <a:avLst/>
          </a:prstGeom>
        </p:spPr>
      </p:pic>
      <p:pic>
        <p:nvPicPr>
          <p:cNvPr id="22" name="Picture 21" descr="PowerPointFrame_17Sept2010.png"/>
          <p:cNvPicPr>
            <a:picLocks noChangeAspect="1"/>
          </p:cNvPicPr>
          <p:nvPr userDrawn="1"/>
        </p:nvPicPr>
        <p:blipFill>
          <a:blip r:embed="rId2" cstate="print">
            <a:lum bright="7000"/>
          </a:blip>
          <a:stretch>
            <a:fillRect/>
          </a:stretch>
        </p:blipFill>
        <p:spPr>
          <a:xfrm>
            <a:off x="432355" y="1328800"/>
            <a:ext cx="8281433" cy="496825"/>
          </a:xfrm>
          <a:prstGeom prst="rect">
            <a:avLst/>
          </a:prstGeom>
        </p:spPr>
      </p:pic>
      <p:sp>
        <p:nvSpPr>
          <p:cNvPr id="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79600" y="4164388"/>
            <a:ext cx="7683500" cy="533400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lnSpc>
                <a:spcPts val="1900"/>
              </a:lnSpc>
              <a:buFontTx/>
              <a:buNone/>
              <a:defRPr sz="1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38" name="Picture 37" descr="FinalArupLogo_Black_Scaled_For_PPT_300dp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0092" y="6444000"/>
            <a:ext cx="851308" cy="257709"/>
          </a:xfrm>
          <a:prstGeom prst="rect">
            <a:avLst/>
          </a:prstGeom>
        </p:spPr>
      </p:pic>
      <p:sp>
        <p:nvSpPr>
          <p:cNvPr id="2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7695" y="1821491"/>
            <a:ext cx="7540282" cy="500137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ts val="3900"/>
              </a:lnSpc>
              <a:defRPr sz="3800" b="0" baseline="0">
                <a:solidFill>
                  <a:srgbClr val="696EB4"/>
                </a:solidFill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741003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rup TitleColourDivid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owerPointFrameWhite_17Sept201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flipV="1">
            <a:off x="432355" y="3492811"/>
            <a:ext cx="8281433" cy="496825"/>
          </a:xfrm>
          <a:prstGeom prst="rect">
            <a:avLst/>
          </a:prstGeom>
        </p:spPr>
      </p:pic>
      <p:pic>
        <p:nvPicPr>
          <p:cNvPr id="13" name="Picture 12" descr="PowerPointFrameWhite_17Sept201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2355" y="1328271"/>
            <a:ext cx="8281433" cy="496825"/>
          </a:xfrm>
          <a:prstGeom prst="rect">
            <a:avLst/>
          </a:prstGeom>
        </p:spPr>
      </p:pic>
      <p:pic>
        <p:nvPicPr>
          <p:cNvPr id="15" name="Picture 14" descr="FinalArupLogo_White_Scaled_For_PPT_300dp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0092" y="6432550"/>
            <a:ext cx="851308" cy="257709"/>
          </a:xfrm>
          <a:prstGeom prst="rect">
            <a:avLst/>
          </a:prstGeom>
        </p:spPr>
      </p:pic>
      <p:sp>
        <p:nvSpPr>
          <p:cNvPr id="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7695" y="1821600"/>
            <a:ext cx="7704400" cy="423193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ts val="3900"/>
              </a:lnSpc>
              <a:defRPr sz="3800" b="0" baseline="0">
                <a:solidFill>
                  <a:schemeClr val="bg1"/>
                </a:solidFill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79600" y="4155679"/>
            <a:ext cx="7683500" cy="533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900"/>
              </a:lnSpc>
              <a:buFontTx/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163292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up TextDivider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3" y="1287463"/>
            <a:ext cx="8305200" cy="430053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base" latinLnBrk="0" hangingPunct="1">
              <a:lnSpc>
                <a:spcPts val="45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  <a:defRPr sz="4300" baseline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ts val="4500"/>
              </a:lnSpc>
              <a:buNone/>
              <a:defRPr sz="43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ts val="4500"/>
              </a:lnSpc>
              <a:buNone/>
              <a:defRPr sz="43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4500"/>
              </a:lnSpc>
              <a:buNone/>
              <a:defRPr sz="43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ts val="4500"/>
              </a:lnSpc>
              <a:buNone/>
              <a:defRPr sz="4300">
                <a:solidFill>
                  <a:schemeClr val="bg1"/>
                </a:solidFill>
                <a:latin typeface="+mj-lt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ts val="45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US" dirty="0" smtClean="0"/>
              <a:t>Insert a value statement here. You may pick out specific points within your value statement by highlighting the specific point with white text where appropriate. 40 words maximum word count,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iusto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vero</a:t>
            </a:r>
            <a:r>
              <a:rPr lang="en-US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23372226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Single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417513" y="322263"/>
            <a:ext cx="8305200" cy="561498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4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4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4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4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4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this layout for tables, charts/graphs images and multimedia by clicking on the icons below.</a:t>
            </a:r>
            <a:br>
              <a:rPr lang="en-US" dirty="0" smtClean="0"/>
            </a:br>
            <a:r>
              <a:rPr lang="en-US" dirty="0" smtClean="0"/>
              <a:t>For a bullet slide with text, from the ‘Home’ menu choose:</a:t>
            </a:r>
            <a:br>
              <a:rPr lang="en-US" dirty="0" smtClean="0"/>
            </a:br>
            <a:r>
              <a:rPr lang="en-US" dirty="0" smtClean="0"/>
              <a:t>New slide | Arup Bullet Layout</a:t>
            </a:r>
            <a:br>
              <a:rPr lang="en-US" dirty="0" smtClean="0"/>
            </a:br>
            <a:r>
              <a:rPr lang="en-US" dirty="0" smtClean="0"/>
              <a:t>Do not use this layout for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769472861"/>
      </p:ext>
    </p:extLst>
  </p:cSld>
  <p:clrMapOvr>
    <a:masterClrMapping/>
  </p:clrMapOvr>
  <p:transition spd="slow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Four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4"/>
          <p:cNvSpPr>
            <a:spLocks noGrp="1"/>
          </p:cNvSpPr>
          <p:nvPr>
            <p:ph sz="quarter" idx="24" hasCustomPrompt="1"/>
          </p:nvPr>
        </p:nvSpPr>
        <p:spPr>
          <a:xfrm>
            <a:off x="4765675" y="3284984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4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4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4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4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4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4"/>
          <p:cNvSpPr>
            <a:spLocks noGrp="1"/>
          </p:cNvSpPr>
          <p:nvPr>
            <p:ph sz="quarter" idx="25" hasCustomPrompt="1"/>
          </p:nvPr>
        </p:nvSpPr>
        <p:spPr>
          <a:xfrm>
            <a:off x="417513" y="3284984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4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4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4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4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4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Content Placeholder 4"/>
          <p:cNvSpPr>
            <a:spLocks noGrp="1"/>
          </p:cNvSpPr>
          <p:nvPr>
            <p:ph sz="quarter" idx="23" hasCustomPrompt="1"/>
          </p:nvPr>
        </p:nvSpPr>
        <p:spPr>
          <a:xfrm>
            <a:off x="4765675" y="331200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4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4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4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4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4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417513" y="331200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1600"/>
              </a:spcBef>
              <a:buClr>
                <a:schemeClr val="accent4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4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4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4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4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592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76567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567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-555357" y="19971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9" hasCustomPrompt="1"/>
          </p:nvPr>
        </p:nvSpPr>
        <p:spPr>
          <a:xfrm rot="16200000">
            <a:off x="3792804" y="19971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4272835737"/>
      </p:ext>
    </p:extLst>
  </p:cSld>
  <p:clrMapOvr>
    <a:masterClrMapping/>
  </p:clrMapOvr>
  <p:transition spd="slow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ThreeObjects 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4"/>
          <p:cNvSpPr>
            <a:spLocks noGrp="1"/>
          </p:cNvSpPr>
          <p:nvPr>
            <p:ph sz="quarter" idx="24" hasCustomPrompt="1"/>
          </p:nvPr>
        </p:nvSpPr>
        <p:spPr>
          <a:xfrm>
            <a:off x="4765675" y="3284984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4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4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4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4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4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4"/>
          <p:cNvSpPr>
            <a:spLocks noGrp="1"/>
          </p:cNvSpPr>
          <p:nvPr>
            <p:ph sz="quarter" idx="23" hasCustomPrompt="1"/>
          </p:nvPr>
        </p:nvSpPr>
        <p:spPr>
          <a:xfrm>
            <a:off x="4765675" y="331200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4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4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4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4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4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417513" y="331200"/>
            <a:ext cx="3960000" cy="55944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1600"/>
              </a:spcBef>
              <a:buClr>
                <a:schemeClr val="accent4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4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4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4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4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76567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567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9" hasCustomPrompt="1"/>
          </p:nvPr>
        </p:nvSpPr>
        <p:spPr>
          <a:xfrm rot="16200000">
            <a:off x="3792804" y="19971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024642051"/>
      </p:ext>
    </p:extLst>
  </p:cSld>
  <p:clrMapOvr>
    <a:masterClrMapping/>
  </p:clrMapOvr>
  <p:transition spd="slow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ThreeObjects 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4765675" y="331200"/>
            <a:ext cx="3960000" cy="55944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1600"/>
              </a:spcBef>
              <a:buClr>
                <a:schemeClr val="accent4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4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4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4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4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4"/>
          <p:cNvSpPr>
            <a:spLocks noGrp="1"/>
          </p:cNvSpPr>
          <p:nvPr>
            <p:ph sz="quarter" idx="24" hasCustomPrompt="1"/>
          </p:nvPr>
        </p:nvSpPr>
        <p:spPr>
          <a:xfrm>
            <a:off x="415925" y="3284984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4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4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4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4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4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Content Placeholder 4"/>
          <p:cNvSpPr>
            <a:spLocks noGrp="1"/>
          </p:cNvSpPr>
          <p:nvPr>
            <p:ph sz="quarter" idx="23" hasCustomPrompt="1"/>
          </p:nvPr>
        </p:nvSpPr>
        <p:spPr>
          <a:xfrm>
            <a:off x="415925" y="331200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4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4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4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4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4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592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4900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-555357" y="19971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610988298"/>
      </p:ext>
    </p:extLst>
  </p:cSld>
  <p:clrMapOvr>
    <a:masterClrMapping/>
  </p:clrMapOvr>
  <p:transition spd="slow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Two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/>
          <p:cNvSpPr>
            <a:spLocks noGrp="1"/>
          </p:cNvSpPr>
          <p:nvPr>
            <p:ph sz="quarter" idx="23" hasCustomPrompt="1"/>
          </p:nvPr>
        </p:nvSpPr>
        <p:spPr>
          <a:xfrm>
            <a:off x="417513" y="331200"/>
            <a:ext cx="3960000" cy="55944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1600"/>
              </a:spcBef>
              <a:buClr>
                <a:schemeClr val="accent4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4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4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4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4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4765675" y="331200"/>
            <a:ext cx="3960000" cy="55944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1600"/>
              </a:spcBef>
              <a:buClr>
                <a:schemeClr val="accent4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4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4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4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4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4900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627091080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Single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417515" y="322263"/>
            <a:ext cx="8305798" cy="5608636"/>
          </a:xfrm>
          <a:prstGeom prst="rect">
            <a:avLst/>
          </a:prstGeom>
        </p:spPr>
        <p:txBody>
          <a:bodyPr vert="horz" lIns="0" tIns="0" rIns="0" bIns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4"/>
              </a:buClr>
              <a:buSzTx/>
              <a:buFont typeface="Arial"/>
              <a:buChar char="•"/>
              <a:tabLst/>
              <a:defRPr baseline="0"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  <a:br>
              <a:rPr lang="en-US" dirty="0" smtClean="0"/>
            </a:br>
            <a:r>
              <a:rPr lang="en-US" dirty="0" smtClean="0"/>
              <a:t>For a bullet slide with text, from the ‘Home’ menu choose:</a:t>
            </a:r>
            <a:br>
              <a:rPr lang="en-US" dirty="0" smtClean="0"/>
            </a:br>
            <a:r>
              <a:rPr lang="en-US" dirty="0" smtClean="0"/>
              <a:t>New slide | Arup Bullet Layout</a:t>
            </a:r>
          </a:p>
          <a:p>
            <a:r>
              <a:rPr lang="en-US" dirty="0" smtClean="0"/>
              <a:t>Do not use this layout for text</a:t>
            </a:r>
          </a:p>
          <a:p>
            <a:r>
              <a:rPr lang="en-US" dirty="0" smtClean="0"/>
              <a:t>For any other content type (chart/graph/media) use the ‘Arup Object’ series of master slides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555150086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Four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592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76567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567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-555357" y="19971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9" hasCustomPrompt="1"/>
          </p:nvPr>
        </p:nvSpPr>
        <p:spPr>
          <a:xfrm rot="16200000">
            <a:off x="3792804" y="19971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417516" y="322263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4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32" hasCustomPrompt="1"/>
          </p:nvPr>
        </p:nvSpPr>
        <p:spPr>
          <a:xfrm>
            <a:off x="4767266" y="322263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4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33" hasCustomPrompt="1"/>
          </p:nvPr>
        </p:nvSpPr>
        <p:spPr>
          <a:xfrm>
            <a:off x="4764904" y="3283164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4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34" hasCustomPrompt="1"/>
          </p:nvPr>
        </p:nvSpPr>
        <p:spPr>
          <a:xfrm>
            <a:off x="417516" y="3283164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4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35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4289765205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Single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417513" y="322263"/>
            <a:ext cx="8305200" cy="561498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3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3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3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3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3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this layout for tables, charts/graphs images and multimedia by clicking on the icons below.</a:t>
            </a:r>
            <a:br>
              <a:rPr lang="en-US" dirty="0" smtClean="0"/>
            </a:br>
            <a:r>
              <a:rPr lang="en-US" dirty="0" smtClean="0"/>
              <a:t>For a bullet slide with text, from the ‘Home’ menu choose:</a:t>
            </a:r>
            <a:br>
              <a:rPr lang="en-US" dirty="0" smtClean="0"/>
            </a:br>
            <a:r>
              <a:rPr lang="en-US" dirty="0" smtClean="0"/>
              <a:t>New slide | Arup Bullet Layout</a:t>
            </a:r>
            <a:br>
              <a:rPr lang="en-US" dirty="0" smtClean="0"/>
            </a:br>
            <a:r>
              <a:rPr lang="en-US" dirty="0" smtClean="0"/>
              <a:t>Do not use this layout for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EightImages Value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416917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4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5980113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4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3198515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4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416917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4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2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16917" y="2202600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4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3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3198515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4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4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3198515" y="2202600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4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5980113" y="2202600"/>
            <a:ext cx="2743200" cy="1843200"/>
          </a:xfrm>
          <a:prstGeom prst="rect">
            <a:avLst/>
          </a:prstGeom>
          <a:solidFill>
            <a:srgbClr val="696EB4"/>
          </a:solidFill>
          <a:ln w="19050">
            <a:noFill/>
          </a:ln>
        </p:spPr>
        <p:txBody>
          <a:bodyPr vert="horz" lIns="180000" tIns="180000" rIns="180000" bIns="180000"/>
          <a:lstStyle>
            <a:lvl1pPr marL="0" marR="0" indent="0" algn="l" defTabSz="914400" rtl="0" eaLnBrk="1" fontAlgn="base" latinLnBrk="0" hangingPunct="1">
              <a:lnSpc>
                <a:spcPts val="1950"/>
              </a:lnSpc>
              <a:spcBef>
                <a:spcPts val="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None/>
              <a:tabLst/>
              <a:defRPr sz="1800" baseline="0">
                <a:solidFill>
                  <a:schemeClr val="tx1"/>
                </a:solidFill>
                <a:latin typeface="Times New Roman"/>
                <a:cs typeface="Times New Roman"/>
              </a:defRPr>
            </a:lvl1pPr>
            <a:lvl2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2pPr>
            <a:lvl3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3pPr>
            <a:lvl4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4pPr>
            <a:lvl5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5pPr>
          </a:lstStyle>
          <a:p>
            <a:pPr lvl="0"/>
            <a:r>
              <a:rPr lang="en-GB" dirty="0" smtClean="0"/>
              <a:t>You may enter a short value statement here. You may highlight a specific point in white as appropriate. Max approx 20 words.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36" hasCustomPrompt="1"/>
          </p:nvPr>
        </p:nvSpPr>
        <p:spPr>
          <a:xfrm>
            <a:off x="5980113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4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590328816"/>
      </p:ext>
    </p:extLst>
  </p:cSld>
  <p:clrMapOvr>
    <a:masterClrMapping/>
  </p:clrMapOvr>
  <p:transition spd="slow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SevenImages Value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416917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4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5980113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4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3198515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4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416917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4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2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16917" y="2202600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4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3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3198515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4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4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3198515" y="2202600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4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5980113" y="2202600"/>
            <a:ext cx="2743200" cy="3723538"/>
          </a:xfrm>
          <a:prstGeom prst="rect">
            <a:avLst/>
          </a:prstGeom>
          <a:solidFill>
            <a:srgbClr val="696EB4"/>
          </a:solidFill>
          <a:ln w="19050">
            <a:noFill/>
          </a:ln>
        </p:spPr>
        <p:txBody>
          <a:bodyPr vert="horz" lIns="180000" tIns="180000" rIns="180000" bIns="180000"/>
          <a:lstStyle>
            <a:lvl1pPr marL="0" marR="0" indent="0" algn="l" defTabSz="914400" rtl="0" eaLnBrk="1" fontAlgn="base" latinLnBrk="0" hangingPunct="1">
              <a:lnSpc>
                <a:spcPts val="1950"/>
              </a:lnSpc>
              <a:spcBef>
                <a:spcPts val="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None/>
              <a:tabLst/>
              <a:defRPr sz="1800" baseline="0">
                <a:solidFill>
                  <a:schemeClr val="tx1"/>
                </a:solidFill>
                <a:latin typeface="Times New Roman"/>
                <a:cs typeface="Times New Roman"/>
              </a:defRPr>
            </a:lvl1pPr>
            <a:lvl2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2pPr>
            <a:lvl3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3pPr>
            <a:lvl4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4pPr>
            <a:lvl5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5pPr>
          </a:lstStyle>
          <a:p>
            <a:pPr lvl="0"/>
            <a:r>
              <a:rPr lang="en-GB" dirty="0" smtClean="0"/>
              <a:t>You may enter a short value statement here. You may highlight a specific point in white as appropriate. Max approx 40 words.</a:t>
            </a:r>
          </a:p>
          <a:p>
            <a:pPr lvl="0"/>
            <a:endParaRPr lang="en-GB" dirty="0" smtClean="0"/>
          </a:p>
          <a:p>
            <a:pPr marL="0" marR="0" lvl="0" indent="0" algn="l" defTabSz="914400" rtl="0" eaLnBrk="1" fontAlgn="base" latinLnBrk="0" hangingPunct="1">
              <a:lnSpc>
                <a:spcPts val="1950"/>
              </a:lnSpc>
              <a:spcBef>
                <a:spcPts val="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r>
              <a:rPr lang="en-GB" dirty="0" smtClean="0"/>
              <a:t>You may enter a short value statement here. You may highlight a specific point in white as appropriate. Max approx 40 words.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590328816"/>
      </p:ext>
    </p:extLst>
  </p:cSld>
  <p:clrMapOvr>
    <a:masterClrMapping/>
  </p:clrMapOvr>
  <p:transition spd="slow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Nine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416917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4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5980113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4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3198515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4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416917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4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2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16917" y="2202600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4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3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3198515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4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4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3198515" y="2202600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4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30" name="Picture Placeholder 9"/>
          <p:cNvSpPr>
            <a:spLocks noGrp="1"/>
          </p:cNvSpPr>
          <p:nvPr>
            <p:ph type="pic" sz="quarter" idx="19" hasCustomPrompt="1"/>
          </p:nvPr>
        </p:nvSpPr>
        <p:spPr>
          <a:xfrm>
            <a:off x="5980113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4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20" hasCustomPrompt="1"/>
          </p:nvPr>
        </p:nvSpPr>
        <p:spPr>
          <a:xfrm>
            <a:off x="5980113" y="2202600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4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361614501"/>
      </p:ext>
    </p:extLst>
  </p:cSld>
  <p:clrMapOvr>
    <a:masterClrMapping/>
  </p:clrMapOvr>
  <p:transition spd="slow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ThreeImages 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76567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567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9" hasCustomPrompt="1"/>
          </p:nvPr>
        </p:nvSpPr>
        <p:spPr>
          <a:xfrm rot="16200000">
            <a:off x="3792804" y="19971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32" hasCustomPrompt="1"/>
          </p:nvPr>
        </p:nvSpPr>
        <p:spPr>
          <a:xfrm>
            <a:off x="4767266" y="322263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4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33" hasCustomPrompt="1"/>
          </p:nvPr>
        </p:nvSpPr>
        <p:spPr>
          <a:xfrm>
            <a:off x="4764904" y="3283164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4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34" hasCustomPrompt="1"/>
          </p:nvPr>
        </p:nvSpPr>
        <p:spPr>
          <a:xfrm>
            <a:off x="417516" y="322263"/>
            <a:ext cx="3958409" cy="5608637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4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17744384"/>
      </p:ext>
    </p:extLst>
  </p:cSld>
  <p:clrMapOvr>
    <a:masterClrMapping/>
  </p:clrMapOvr>
  <p:transition spd="slow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ThreeImages 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592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567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-555357" y="19971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417516" y="322263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4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33" hasCustomPrompt="1"/>
          </p:nvPr>
        </p:nvSpPr>
        <p:spPr>
          <a:xfrm>
            <a:off x="4764904" y="322263"/>
            <a:ext cx="3958409" cy="5608637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4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34" hasCustomPrompt="1"/>
          </p:nvPr>
        </p:nvSpPr>
        <p:spPr>
          <a:xfrm>
            <a:off x="417516" y="3283164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4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35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038195425"/>
      </p:ext>
    </p:extLst>
  </p:cSld>
  <p:clrMapOvr>
    <a:masterClrMapping/>
  </p:clrMapOvr>
  <p:transition spd="slow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Two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567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33" hasCustomPrompt="1"/>
          </p:nvPr>
        </p:nvSpPr>
        <p:spPr>
          <a:xfrm>
            <a:off x="4764904" y="322263"/>
            <a:ext cx="3958409" cy="5608637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4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34" hasCustomPrompt="1"/>
          </p:nvPr>
        </p:nvSpPr>
        <p:spPr>
          <a:xfrm>
            <a:off x="417516" y="322263"/>
            <a:ext cx="3958409" cy="5608637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4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360698511"/>
      </p:ext>
    </p:extLst>
  </p:cSld>
  <p:clrMapOvr>
    <a:masterClrMapping/>
  </p:clrMapOvr>
  <p:transition spd="slow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A9B1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688" y="1431926"/>
            <a:ext cx="8318500" cy="4505324"/>
          </a:xfrm>
          <a:prstGeom prst="rect">
            <a:avLst/>
          </a:prstGeom>
        </p:spPr>
        <p:txBody>
          <a:bodyPr lIns="0" tIns="0" rIns="0" bIns="0"/>
          <a:lstStyle>
            <a:lvl1pPr marL="266700" indent="-266700">
              <a:lnSpc>
                <a:spcPts val="2500"/>
              </a:lnSpc>
              <a:spcBef>
                <a:spcPts val="1400"/>
              </a:spcBef>
              <a:buClr>
                <a:schemeClr val="accent5"/>
              </a:buClr>
              <a:buFont typeface="Arial" pitchFamily="34" charset="0"/>
              <a:buChar char="•"/>
              <a:tabLst/>
              <a:defRPr sz="2400" b="0"/>
            </a:lvl1pPr>
            <a:lvl2pPr marL="542925" indent="-276225">
              <a:lnSpc>
                <a:spcPts val="2500"/>
              </a:lnSpc>
              <a:buClr>
                <a:schemeClr val="accent5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5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5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5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5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5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5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5" name="Slide Number Placeholder 14"/>
          <p:cNvSpPr txBox="1">
            <a:spLocks/>
          </p:cNvSpPr>
          <p:nvPr userDrawn="1"/>
        </p:nvSpPr>
        <p:spPr>
          <a:xfrm>
            <a:off x="0" y="6296400"/>
            <a:ext cx="287338" cy="561600"/>
          </a:xfrm>
          <a:prstGeom prst="rect">
            <a:avLst/>
          </a:prstGeom>
        </p:spPr>
        <p:txBody>
          <a:bodyPr lIns="0" tIns="0" rIns="0" bIns="19800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4ADEA5E-D855-46E6-A607-27446C644854}" type="slidenum">
              <a:rPr lang="en-US" b="0" smtClean="0">
                <a:solidFill>
                  <a:srgbClr val="FFFFFF"/>
                </a:solidFill>
                <a:latin typeface="Arial"/>
                <a:cs typeface="ＭＳ Ｐゴシック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b="0" i="1" dirty="0" smtClean="0">
                <a:solidFill>
                  <a:srgbClr val="FFFFFF"/>
                </a:solidFill>
                <a:latin typeface="Arial"/>
                <a:cs typeface="ＭＳ Ｐゴシック"/>
              </a:rPr>
              <a:t>  </a:t>
            </a:r>
            <a:endParaRPr lang="en-US" b="0" i="1" dirty="0">
              <a:solidFill>
                <a:srgbClr val="FFFFFF"/>
              </a:solidFill>
              <a:latin typeface="Arial"/>
              <a:cs typeface="ＭＳ Ｐゴシック"/>
            </a:endParaRP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792830643"/>
      </p:ext>
    </p:extLst>
  </p:cSld>
  <p:clrMapOvr>
    <a:masterClrMapping/>
  </p:clrMapOvr>
  <p:transition spd="slow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Bullet+Grey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A9B1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688" y="1431925"/>
            <a:ext cx="8318500" cy="4505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500"/>
              </a:lnSpc>
              <a:spcBef>
                <a:spcPts val="1400"/>
              </a:spcBef>
              <a:spcAft>
                <a:spcPts val="1400"/>
              </a:spcAft>
              <a:buClr>
                <a:schemeClr val="accent5"/>
              </a:buClr>
              <a:buFont typeface="Arial"/>
              <a:buNone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271463" indent="-271463">
              <a:lnSpc>
                <a:spcPts val="2500"/>
              </a:lnSpc>
              <a:buClr>
                <a:schemeClr val="accent5"/>
              </a:buClr>
              <a:buFont typeface="Arial" pitchFamily="34" charset="0"/>
              <a:buChar char="•"/>
              <a:defRPr sz="2200" b="0"/>
            </a:lvl2pPr>
            <a:lvl3pPr marL="531813" indent="-266700">
              <a:lnSpc>
                <a:spcPts val="2300"/>
              </a:lnSpc>
              <a:buClr>
                <a:schemeClr val="accent5"/>
              </a:buClr>
              <a:buSzPct val="80000"/>
              <a:buFont typeface="Lucida Grande"/>
              <a:buChar char="-"/>
              <a:defRPr b="0"/>
            </a:lvl3pPr>
            <a:lvl4pPr marL="534988" indent="-269875">
              <a:lnSpc>
                <a:spcPts val="2300"/>
              </a:lnSpc>
              <a:buClr>
                <a:schemeClr val="accent5"/>
              </a:buClr>
              <a:buSzPct val="80000"/>
              <a:buFont typeface="Lucida Grande"/>
              <a:buChar char="-"/>
              <a:defRPr b="0"/>
            </a:lvl4pPr>
            <a:lvl5pPr marL="534988" indent="-269875">
              <a:lnSpc>
                <a:spcPts val="2300"/>
              </a:lnSpc>
              <a:buClr>
                <a:schemeClr val="accent5"/>
              </a:buClr>
              <a:buSzPct val="80000"/>
              <a:buFont typeface="Lucida Grande"/>
              <a:buChar char="-"/>
              <a:defRPr b="0"/>
            </a:lvl5pPr>
            <a:lvl6pPr marL="538163" indent="-273050">
              <a:buClr>
                <a:schemeClr val="accent5"/>
              </a:buClr>
              <a:buSzPct val="80000"/>
              <a:buFont typeface="Lucida Grande"/>
              <a:buChar char="-"/>
              <a:defRPr/>
            </a:lvl6pPr>
            <a:lvl7pPr marL="538163" indent="-273050">
              <a:buClr>
                <a:schemeClr val="accent5"/>
              </a:buClr>
              <a:buSzPct val="80000"/>
              <a:buFont typeface="Lucida Grande"/>
              <a:buChar char="-"/>
              <a:defRPr/>
            </a:lvl7pPr>
            <a:lvl8pPr marL="538163" indent="-273050">
              <a:buClr>
                <a:schemeClr val="accent5"/>
              </a:buClr>
              <a:buSzPct val="80000"/>
              <a:buFont typeface="Lucida Grande"/>
              <a:buChar char="-"/>
              <a:defRPr/>
            </a:lvl8pPr>
            <a:lvl9pPr marL="538163" indent="-273050">
              <a:buClr>
                <a:schemeClr val="accent5"/>
              </a:buClr>
              <a:buSzPct val="80000"/>
              <a:buFont typeface="Lucida Grande"/>
              <a:buChar char="-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14"/>
          <p:cNvSpPr txBox="1">
            <a:spLocks/>
          </p:cNvSpPr>
          <p:nvPr userDrawn="1"/>
        </p:nvSpPr>
        <p:spPr>
          <a:xfrm>
            <a:off x="0" y="6296400"/>
            <a:ext cx="287338" cy="561600"/>
          </a:xfrm>
          <a:prstGeom prst="rect">
            <a:avLst/>
          </a:prstGeom>
        </p:spPr>
        <p:txBody>
          <a:bodyPr lIns="0" tIns="0" rIns="0" bIns="19800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4ADEA5E-D855-46E6-A607-27446C644854}" type="slidenum">
              <a:rPr lang="en-US" b="0" smtClean="0">
                <a:solidFill>
                  <a:srgbClr val="FFFFFF"/>
                </a:solidFill>
                <a:latin typeface="Arial"/>
                <a:cs typeface="ＭＳ Ｐゴシック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b="0" i="1" dirty="0" smtClean="0">
                <a:solidFill>
                  <a:srgbClr val="FFFFFF"/>
                </a:solidFill>
                <a:latin typeface="Arial"/>
                <a:cs typeface="ＭＳ Ｐゴシック"/>
              </a:rPr>
              <a:t>  </a:t>
            </a:r>
            <a:endParaRPr lang="en-US" b="0" i="1" dirty="0">
              <a:solidFill>
                <a:srgbClr val="FFFFFF"/>
              </a:solidFill>
              <a:latin typeface="Arial"/>
              <a:cs typeface="ＭＳ Ｐゴシック"/>
            </a:endParaRP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8073026"/>
      </p:ext>
    </p:extLst>
  </p:cSld>
  <p:clrMapOvr>
    <a:masterClrMapping/>
  </p:clrMapOvr>
  <p:transition spd="slow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rup Main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PowerPointFrame_17Sept2010.png"/>
          <p:cNvPicPr>
            <a:picLocks noChangeAspect="1"/>
          </p:cNvPicPr>
          <p:nvPr userDrawn="1"/>
        </p:nvPicPr>
        <p:blipFill>
          <a:blip r:embed="rId2" cstate="print">
            <a:lum bright="7000"/>
          </a:blip>
          <a:stretch>
            <a:fillRect/>
          </a:stretch>
        </p:blipFill>
        <p:spPr>
          <a:xfrm flipV="1">
            <a:off x="432355" y="3492500"/>
            <a:ext cx="8281433" cy="496825"/>
          </a:xfrm>
          <a:prstGeom prst="rect">
            <a:avLst/>
          </a:prstGeom>
        </p:spPr>
      </p:pic>
      <p:pic>
        <p:nvPicPr>
          <p:cNvPr id="22" name="Picture 21" descr="PowerPointFrame_17Sept2010.png"/>
          <p:cNvPicPr>
            <a:picLocks noChangeAspect="1"/>
          </p:cNvPicPr>
          <p:nvPr userDrawn="1"/>
        </p:nvPicPr>
        <p:blipFill>
          <a:blip r:embed="rId2" cstate="print">
            <a:lum bright="7000"/>
          </a:blip>
          <a:stretch>
            <a:fillRect/>
          </a:stretch>
        </p:blipFill>
        <p:spPr>
          <a:xfrm>
            <a:off x="432355" y="1328800"/>
            <a:ext cx="8281433" cy="496825"/>
          </a:xfrm>
          <a:prstGeom prst="rect">
            <a:avLst/>
          </a:prstGeom>
        </p:spPr>
      </p:pic>
      <p:sp>
        <p:nvSpPr>
          <p:cNvPr id="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79600" y="4164388"/>
            <a:ext cx="7683500" cy="533400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lnSpc>
                <a:spcPts val="1900"/>
              </a:lnSpc>
              <a:buFontTx/>
              <a:buNone/>
              <a:defRPr sz="1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38" name="Picture 37" descr="FinalArupLogo_Black_Scaled_For_PPT_300dp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0092" y="6444000"/>
            <a:ext cx="851308" cy="257709"/>
          </a:xfrm>
          <a:prstGeom prst="rect">
            <a:avLst/>
          </a:prstGeom>
        </p:spPr>
      </p:pic>
      <p:sp>
        <p:nvSpPr>
          <p:cNvPr id="2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7695" y="1821491"/>
            <a:ext cx="7540282" cy="500137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ts val="3900"/>
              </a:lnSpc>
              <a:defRPr sz="3800" b="0" baseline="0">
                <a:solidFill>
                  <a:srgbClr val="FA9B1E"/>
                </a:solidFill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231496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rup TitleColourDivide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owerPointFrameWhite_17Sept201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flipV="1">
            <a:off x="432355" y="3492811"/>
            <a:ext cx="8281433" cy="496825"/>
          </a:xfrm>
          <a:prstGeom prst="rect">
            <a:avLst/>
          </a:prstGeom>
        </p:spPr>
      </p:pic>
      <p:pic>
        <p:nvPicPr>
          <p:cNvPr id="13" name="Picture 12" descr="PowerPointFrameWhite_17Sept201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2355" y="1328271"/>
            <a:ext cx="8281433" cy="496825"/>
          </a:xfrm>
          <a:prstGeom prst="rect">
            <a:avLst/>
          </a:prstGeom>
        </p:spPr>
      </p:pic>
      <p:pic>
        <p:nvPicPr>
          <p:cNvPr id="15" name="Picture 14" descr="FinalArupLogo_White_Scaled_For_PPT_300dp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0092" y="6432550"/>
            <a:ext cx="851308" cy="257709"/>
          </a:xfrm>
          <a:prstGeom prst="rect">
            <a:avLst/>
          </a:prstGeom>
        </p:spPr>
      </p:pic>
      <p:sp>
        <p:nvSpPr>
          <p:cNvPr id="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7695" y="1821600"/>
            <a:ext cx="7704400" cy="423193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ts val="3900"/>
              </a:lnSpc>
              <a:defRPr sz="3800" b="0" baseline="0">
                <a:solidFill>
                  <a:schemeClr val="bg1"/>
                </a:solidFill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79600" y="4155679"/>
            <a:ext cx="7683500" cy="533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900"/>
              </a:lnSpc>
              <a:buFontTx/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718850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Four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4"/>
          <p:cNvSpPr>
            <a:spLocks noGrp="1"/>
          </p:cNvSpPr>
          <p:nvPr>
            <p:ph sz="quarter" idx="24" hasCustomPrompt="1"/>
          </p:nvPr>
        </p:nvSpPr>
        <p:spPr>
          <a:xfrm>
            <a:off x="4765675" y="3284984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3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3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3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3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3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4"/>
          <p:cNvSpPr>
            <a:spLocks noGrp="1"/>
          </p:cNvSpPr>
          <p:nvPr>
            <p:ph sz="quarter" idx="25" hasCustomPrompt="1"/>
          </p:nvPr>
        </p:nvSpPr>
        <p:spPr>
          <a:xfrm>
            <a:off x="417513" y="3284984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3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3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3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3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3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Content Placeholder 4"/>
          <p:cNvSpPr>
            <a:spLocks noGrp="1"/>
          </p:cNvSpPr>
          <p:nvPr>
            <p:ph sz="quarter" idx="23" hasCustomPrompt="1"/>
          </p:nvPr>
        </p:nvSpPr>
        <p:spPr>
          <a:xfrm>
            <a:off x="4765675" y="331200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3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3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3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3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3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417513" y="331200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1600"/>
              </a:spcBef>
              <a:buClr>
                <a:schemeClr val="accent3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3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3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3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3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592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76567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567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-555357" y="19971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9" hasCustomPrompt="1"/>
          </p:nvPr>
        </p:nvSpPr>
        <p:spPr>
          <a:xfrm rot="16200000">
            <a:off x="3792804" y="19971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up TextDivider2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3" y="1287463"/>
            <a:ext cx="8305200" cy="430053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base" latinLnBrk="0" hangingPunct="1">
              <a:lnSpc>
                <a:spcPts val="45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  <a:defRPr sz="4300" baseline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ts val="4500"/>
              </a:lnSpc>
              <a:buNone/>
              <a:defRPr sz="43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ts val="4500"/>
              </a:lnSpc>
              <a:buNone/>
              <a:defRPr sz="43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4500"/>
              </a:lnSpc>
              <a:buNone/>
              <a:defRPr sz="43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ts val="4500"/>
              </a:lnSpc>
              <a:buNone/>
              <a:defRPr sz="4300">
                <a:solidFill>
                  <a:schemeClr val="bg1"/>
                </a:solidFill>
                <a:latin typeface="+mj-lt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ts val="45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US" dirty="0" smtClean="0"/>
              <a:t>Insert a value statement here. You may pick out specific points within your value statement by highlighting the specific point with white text where appropriate. 40 words maximum word count,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iusto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vero</a:t>
            </a:r>
            <a:r>
              <a:rPr lang="en-US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33449758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Single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417513" y="322263"/>
            <a:ext cx="8305200" cy="561498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5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5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5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5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5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this layout for tables, charts/graphs images and multimedia by clicking on the icons below.</a:t>
            </a:r>
            <a:br>
              <a:rPr lang="en-US" dirty="0" smtClean="0"/>
            </a:br>
            <a:r>
              <a:rPr lang="en-US" dirty="0" smtClean="0"/>
              <a:t>For a bullet slide with text, from the ‘Home’ menu choose:</a:t>
            </a:r>
            <a:br>
              <a:rPr lang="en-US" dirty="0" smtClean="0"/>
            </a:br>
            <a:r>
              <a:rPr lang="en-US" dirty="0" smtClean="0"/>
              <a:t>New slide | Arup Bullet Layout</a:t>
            </a:r>
            <a:br>
              <a:rPr lang="en-US" dirty="0" smtClean="0"/>
            </a:br>
            <a:r>
              <a:rPr lang="en-US" dirty="0" smtClean="0"/>
              <a:t>Do not use this layout for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985191949"/>
      </p:ext>
    </p:extLst>
  </p:cSld>
  <p:clrMapOvr>
    <a:masterClrMapping/>
  </p:clrMapOvr>
  <p:transition spd="slow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Four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4"/>
          <p:cNvSpPr>
            <a:spLocks noGrp="1"/>
          </p:cNvSpPr>
          <p:nvPr>
            <p:ph sz="quarter" idx="24" hasCustomPrompt="1"/>
          </p:nvPr>
        </p:nvSpPr>
        <p:spPr>
          <a:xfrm>
            <a:off x="4765675" y="3284984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5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5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5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5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5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4"/>
          <p:cNvSpPr>
            <a:spLocks noGrp="1"/>
          </p:cNvSpPr>
          <p:nvPr>
            <p:ph sz="quarter" idx="25" hasCustomPrompt="1"/>
          </p:nvPr>
        </p:nvSpPr>
        <p:spPr>
          <a:xfrm>
            <a:off x="417513" y="3284984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5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5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5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5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5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Content Placeholder 4"/>
          <p:cNvSpPr>
            <a:spLocks noGrp="1"/>
          </p:cNvSpPr>
          <p:nvPr>
            <p:ph sz="quarter" idx="23" hasCustomPrompt="1"/>
          </p:nvPr>
        </p:nvSpPr>
        <p:spPr>
          <a:xfrm>
            <a:off x="4765675" y="331200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5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5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5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5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5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417513" y="331200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1600"/>
              </a:spcBef>
              <a:buClr>
                <a:schemeClr val="accent5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5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5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5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5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592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76567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567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-555357" y="19971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9" hasCustomPrompt="1"/>
          </p:nvPr>
        </p:nvSpPr>
        <p:spPr>
          <a:xfrm rot="16200000">
            <a:off x="3792804" y="19971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377025747"/>
      </p:ext>
    </p:extLst>
  </p:cSld>
  <p:clrMapOvr>
    <a:masterClrMapping/>
  </p:clrMapOvr>
  <p:transition spd="slow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ThreeObjects 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4"/>
          <p:cNvSpPr>
            <a:spLocks noGrp="1"/>
          </p:cNvSpPr>
          <p:nvPr>
            <p:ph sz="quarter" idx="24" hasCustomPrompt="1"/>
          </p:nvPr>
        </p:nvSpPr>
        <p:spPr>
          <a:xfrm>
            <a:off x="4765675" y="3284984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5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5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5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5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5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4"/>
          <p:cNvSpPr>
            <a:spLocks noGrp="1"/>
          </p:cNvSpPr>
          <p:nvPr>
            <p:ph sz="quarter" idx="23" hasCustomPrompt="1"/>
          </p:nvPr>
        </p:nvSpPr>
        <p:spPr>
          <a:xfrm>
            <a:off x="4765675" y="331200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5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5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5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5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5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417513" y="331200"/>
            <a:ext cx="3960000" cy="55944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1600"/>
              </a:spcBef>
              <a:buClr>
                <a:schemeClr val="accent5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5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5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5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5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76567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567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9" hasCustomPrompt="1"/>
          </p:nvPr>
        </p:nvSpPr>
        <p:spPr>
          <a:xfrm rot="16200000">
            <a:off x="3792804" y="19971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402737591"/>
      </p:ext>
    </p:extLst>
  </p:cSld>
  <p:clrMapOvr>
    <a:masterClrMapping/>
  </p:clrMapOvr>
  <p:transition spd="slow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ThreeObjects 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4765675" y="331200"/>
            <a:ext cx="3960000" cy="55944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1600"/>
              </a:spcBef>
              <a:buClr>
                <a:schemeClr val="accent5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5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5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5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5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4"/>
          <p:cNvSpPr>
            <a:spLocks noGrp="1"/>
          </p:cNvSpPr>
          <p:nvPr>
            <p:ph sz="quarter" idx="24" hasCustomPrompt="1"/>
          </p:nvPr>
        </p:nvSpPr>
        <p:spPr>
          <a:xfrm>
            <a:off x="415925" y="3284984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5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5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5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5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5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Content Placeholder 4"/>
          <p:cNvSpPr>
            <a:spLocks noGrp="1"/>
          </p:cNvSpPr>
          <p:nvPr>
            <p:ph sz="quarter" idx="23" hasCustomPrompt="1"/>
          </p:nvPr>
        </p:nvSpPr>
        <p:spPr>
          <a:xfrm>
            <a:off x="415925" y="331200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5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5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5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5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5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592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4900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-555357" y="19971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990236225"/>
      </p:ext>
    </p:extLst>
  </p:cSld>
  <p:clrMapOvr>
    <a:masterClrMapping/>
  </p:clrMapOvr>
  <p:transition spd="slow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Two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/>
          <p:cNvSpPr>
            <a:spLocks noGrp="1"/>
          </p:cNvSpPr>
          <p:nvPr>
            <p:ph sz="quarter" idx="23" hasCustomPrompt="1"/>
          </p:nvPr>
        </p:nvSpPr>
        <p:spPr>
          <a:xfrm>
            <a:off x="417513" y="331200"/>
            <a:ext cx="3960000" cy="55944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1600"/>
              </a:spcBef>
              <a:buClr>
                <a:schemeClr val="accent5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5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5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5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5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4765675" y="331200"/>
            <a:ext cx="3960000" cy="55944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1600"/>
              </a:spcBef>
              <a:buClr>
                <a:schemeClr val="accent5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5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5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5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5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4900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126135810"/>
      </p:ext>
    </p:extLst>
  </p:cSld>
  <p:clrMapOvr>
    <a:masterClrMapping/>
  </p:clrMapOvr>
  <p:transition spd="slow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Single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417515" y="322263"/>
            <a:ext cx="8305798" cy="5608636"/>
          </a:xfrm>
          <a:prstGeom prst="rect">
            <a:avLst/>
          </a:prstGeom>
        </p:spPr>
        <p:txBody>
          <a:bodyPr vert="horz" lIns="0" tIns="0" rIns="0" bIns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5"/>
              </a:buClr>
              <a:buSzTx/>
              <a:buFont typeface="Arial"/>
              <a:buChar char="•"/>
              <a:tabLst/>
              <a:defRPr baseline="0"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  <a:br>
              <a:rPr lang="en-US" dirty="0" smtClean="0"/>
            </a:br>
            <a:r>
              <a:rPr lang="en-US" dirty="0" smtClean="0"/>
              <a:t>For a bullet slide with text, from the ‘Home’ menu choose:</a:t>
            </a:r>
            <a:br>
              <a:rPr lang="en-US" dirty="0" smtClean="0"/>
            </a:br>
            <a:r>
              <a:rPr lang="en-US" dirty="0" smtClean="0"/>
              <a:t>New slide | Arup Bullet Layout</a:t>
            </a:r>
          </a:p>
          <a:p>
            <a:r>
              <a:rPr lang="en-US" dirty="0" smtClean="0"/>
              <a:t>Do not use this layout for text</a:t>
            </a:r>
          </a:p>
          <a:p>
            <a:r>
              <a:rPr lang="en-US" dirty="0" smtClean="0"/>
              <a:t>For any other content type (chart/graph/media) use the ‘Arup Object’ series of master slides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4093630261"/>
      </p:ext>
    </p:extLst>
  </p:cSld>
  <p:clrMapOvr>
    <a:masterClrMapping/>
  </p:clrMapOvr>
  <p:transition spd="slow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Four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592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76567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567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-555357" y="19971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9" hasCustomPrompt="1"/>
          </p:nvPr>
        </p:nvSpPr>
        <p:spPr>
          <a:xfrm rot="16200000">
            <a:off x="3792804" y="19971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417516" y="322263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5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32" hasCustomPrompt="1"/>
          </p:nvPr>
        </p:nvSpPr>
        <p:spPr>
          <a:xfrm>
            <a:off x="4767266" y="322263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5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33" hasCustomPrompt="1"/>
          </p:nvPr>
        </p:nvSpPr>
        <p:spPr>
          <a:xfrm>
            <a:off x="4764904" y="3283164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5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34" hasCustomPrompt="1"/>
          </p:nvPr>
        </p:nvSpPr>
        <p:spPr>
          <a:xfrm>
            <a:off x="417516" y="3283164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5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35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130567172"/>
      </p:ext>
    </p:extLst>
  </p:cSld>
  <p:clrMapOvr>
    <a:masterClrMapping/>
  </p:clrMapOvr>
  <p:transition spd="slow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EightImages Value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416917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5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5980113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5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3198515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5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416917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5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2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16917" y="2202600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5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3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3198515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5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4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3198515" y="2202600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5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5980113" y="2202600"/>
            <a:ext cx="2743200" cy="1843200"/>
          </a:xfrm>
          <a:prstGeom prst="rect">
            <a:avLst/>
          </a:prstGeom>
          <a:solidFill>
            <a:schemeClr val="accent5"/>
          </a:solidFill>
          <a:ln w="19050">
            <a:noFill/>
          </a:ln>
        </p:spPr>
        <p:txBody>
          <a:bodyPr vert="horz" lIns="180000" tIns="180000" rIns="180000" bIns="180000"/>
          <a:lstStyle>
            <a:lvl1pPr marL="0" marR="0" indent="0" algn="l" defTabSz="914400" rtl="0" eaLnBrk="1" fontAlgn="base" latinLnBrk="0" hangingPunct="1">
              <a:lnSpc>
                <a:spcPts val="1950"/>
              </a:lnSpc>
              <a:spcBef>
                <a:spcPts val="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None/>
              <a:tabLst/>
              <a:defRPr sz="1800" baseline="0">
                <a:solidFill>
                  <a:schemeClr val="tx1"/>
                </a:solidFill>
                <a:latin typeface="Times New Roman"/>
                <a:cs typeface="Times New Roman"/>
              </a:defRPr>
            </a:lvl1pPr>
            <a:lvl2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2pPr>
            <a:lvl3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3pPr>
            <a:lvl4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4pPr>
            <a:lvl5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5pPr>
          </a:lstStyle>
          <a:p>
            <a:pPr lvl="0"/>
            <a:r>
              <a:rPr lang="en-GB" dirty="0" smtClean="0"/>
              <a:t>You may enter a short value statement here. You may highlight a specific point in white as appropriate. Max approx 20 words.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36" hasCustomPrompt="1"/>
          </p:nvPr>
        </p:nvSpPr>
        <p:spPr>
          <a:xfrm>
            <a:off x="5980113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5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07394876"/>
      </p:ext>
    </p:extLst>
  </p:cSld>
  <p:clrMapOvr>
    <a:masterClrMapping/>
  </p:clrMapOvr>
  <p:transition spd="slow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SevenImages Value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416917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5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5980113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5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3198515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5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416917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5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2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16917" y="2202600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5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3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3198515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5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4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3198515" y="2202600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5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5980113" y="2202600"/>
            <a:ext cx="2743200" cy="3723538"/>
          </a:xfrm>
          <a:prstGeom prst="rect">
            <a:avLst/>
          </a:prstGeom>
          <a:solidFill>
            <a:schemeClr val="accent5"/>
          </a:solidFill>
          <a:ln w="19050">
            <a:noFill/>
          </a:ln>
        </p:spPr>
        <p:txBody>
          <a:bodyPr vert="horz" lIns="180000" tIns="180000" rIns="180000" bIns="180000"/>
          <a:lstStyle>
            <a:lvl1pPr marL="0" marR="0" indent="0" algn="l" defTabSz="914400" rtl="0" eaLnBrk="1" fontAlgn="base" latinLnBrk="0" hangingPunct="1">
              <a:lnSpc>
                <a:spcPts val="1950"/>
              </a:lnSpc>
              <a:spcBef>
                <a:spcPts val="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None/>
              <a:tabLst/>
              <a:defRPr sz="1800" baseline="0">
                <a:solidFill>
                  <a:schemeClr val="tx1"/>
                </a:solidFill>
                <a:latin typeface="Times New Roman"/>
                <a:cs typeface="Times New Roman"/>
              </a:defRPr>
            </a:lvl1pPr>
            <a:lvl2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2pPr>
            <a:lvl3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3pPr>
            <a:lvl4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4pPr>
            <a:lvl5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5pPr>
          </a:lstStyle>
          <a:p>
            <a:pPr lvl="0"/>
            <a:r>
              <a:rPr lang="en-GB" dirty="0" smtClean="0"/>
              <a:t>You may enter a short value statement here. You may highlight a specific point in white as appropriate. Max approx 40 words.</a:t>
            </a:r>
          </a:p>
          <a:p>
            <a:pPr lvl="0"/>
            <a:endParaRPr lang="en-GB" dirty="0" smtClean="0"/>
          </a:p>
          <a:p>
            <a:pPr marL="0" marR="0" lvl="0" indent="0" algn="l" defTabSz="914400" rtl="0" eaLnBrk="1" fontAlgn="base" latinLnBrk="0" hangingPunct="1">
              <a:lnSpc>
                <a:spcPts val="1950"/>
              </a:lnSpc>
              <a:spcBef>
                <a:spcPts val="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r>
              <a:rPr lang="en-GB" dirty="0" smtClean="0"/>
              <a:t>You may enter a short value statement here. You may highlight a specific point in white as appropriate. Max approx 40 words.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07394876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ThreeObjects 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4"/>
          <p:cNvSpPr>
            <a:spLocks noGrp="1"/>
          </p:cNvSpPr>
          <p:nvPr>
            <p:ph sz="quarter" idx="24" hasCustomPrompt="1"/>
          </p:nvPr>
        </p:nvSpPr>
        <p:spPr>
          <a:xfrm>
            <a:off x="4765675" y="3284984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3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3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3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3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3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4"/>
          <p:cNvSpPr>
            <a:spLocks noGrp="1"/>
          </p:cNvSpPr>
          <p:nvPr>
            <p:ph sz="quarter" idx="23" hasCustomPrompt="1"/>
          </p:nvPr>
        </p:nvSpPr>
        <p:spPr>
          <a:xfrm>
            <a:off x="4765675" y="331200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3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3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3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3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3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417513" y="331200"/>
            <a:ext cx="3960000" cy="55944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1600"/>
              </a:spcBef>
              <a:buClr>
                <a:schemeClr val="accent3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3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3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3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3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76567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567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9" hasCustomPrompt="1"/>
          </p:nvPr>
        </p:nvSpPr>
        <p:spPr>
          <a:xfrm rot="16200000">
            <a:off x="3792804" y="19971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Nine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416917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5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5980113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5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3198515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5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416917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5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2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16917" y="2202600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5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3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3198515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5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4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3198515" y="2202600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5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30" name="Picture Placeholder 9"/>
          <p:cNvSpPr>
            <a:spLocks noGrp="1"/>
          </p:cNvSpPr>
          <p:nvPr>
            <p:ph type="pic" sz="quarter" idx="19" hasCustomPrompt="1"/>
          </p:nvPr>
        </p:nvSpPr>
        <p:spPr>
          <a:xfrm>
            <a:off x="5980113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5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20" hasCustomPrompt="1"/>
          </p:nvPr>
        </p:nvSpPr>
        <p:spPr>
          <a:xfrm>
            <a:off x="5980113" y="2202600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5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625533278"/>
      </p:ext>
    </p:extLst>
  </p:cSld>
  <p:clrMapOvr>
    <a:masterClrMapping/>
  </p:clrMapOvr>
  <p:transition spd="slow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ThreeImages 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76567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567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9" hasCustomPrompt="1"/>
          </p:nvPr>
        </p:nvSpPr>
        <p:spPr>
          <a:xfrm rot="16200000">
            <a:off x="3792804" y="19971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32" hasCustomPrompt="1"/>
          </p:nvPr>
        </p:nvSpPr>
        <p:spPr>
          <a:xfrm>
            <a:off x="4767266" y="322263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5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33" hasCustomPrompt="1"/>
          </p:nvPr>
        </p:nvSpPr>
        <p:spPr>
          <a:xfrm>
            <a:off x="4764904" y="3283164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5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34" hasCustomPrompt="1"/>
          </p:nvPr>
        </p:nvSpPr>
        <p:spPr>
          <a:xfrm>
            <a:off x="417516" y="322263"/>
            <a:ext cx="3958409" cy="5608637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5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659922896"/>
      </p:ext>
    </p:extLst>
  </p:cSld>
  <p:clrMapOvr>
    <a:masterClrMapping/>
  </p:clrMapOvr>
  <p:transition spd="slow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ThreeImages 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592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567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-555357" y="19971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417516" y="322263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5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33" hasCustomPrompt="1"/>
          </p:nvPr>
        </p:nvSpPr>
        <p:spPr>
          <a:xfrm>
            <a:off x="4764904" y="322263"/>
            <a:ext cx="3958409" cy="5608637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5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34" hasCustomPrompt="1"/>
          </p:nvPr>
        </p:nvSpPr>
        <p:spPr>
          <a:xfrm>
            <a:off x="417516" y="3283164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5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35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70957712"/>
      </p:ext>
    </p:extLst>
  </p:cSld>
  <p:clrMapOvr>
    <a:masterClrMapping/>
  </p:clrMapOvr>
  <p:transition spd="slow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Two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567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33" hasCustomPrompt="1"/>
          </p:nvPr>
        </p:nvSpPr>
        <p:spPr>
          <a:xfrm>
            <a:off x="4764904" y="322263"/>
            <a:ext cx="3958409" cy="5608637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5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34" hasCustomPrompt="1"/>
          </p:nvPr>
        </p:nvSpPr>
        <p:spPr>
          <a:xfrm>
            <a:off x="417516" y="322263"/>
            <a:ext cx="3958409" cy="5608637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5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459992129"/>
      </p:ext>
    </p:extLst>
  </p:cSld>
  <p:clrMapOvr>
    <a:masterClrMapping/>
  </p:clrMapOvr>
  <p:transition spd="slow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8AF7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688" y="1431926"/>
            <a:ext cx="8318500" cy="4505324"/>
          </a:xfrm>
          <a:prstGeom prst="rect">
            <a:avLst/>
          </a:prstGeom>
        </p:spPr>
        <p:txBody>
          <a:bodyPr lIns="0" tIns="0" rIns="0" bIns="0"/>
          <a:lstStyle>
            <a:lvl1pPr marL="266700" indent="-266700">
              <a:lnSpc>
                <a:spcPts val="2500"/>
              </a:lnSpc>
              <a:spcBef>
                <a:spcPts val="1400"/>
              </a:spcBef>
              <a:buClr>
                <a:schemeClr val="accent6"/>
              </a:buClr>
              <a:buFont typeface="Arial" pitchFamily="34" charset="0"/>
              <a:buChar char="•"/>
              <a:tabLst/>
              <a:defRPr sz="2400" b="0"/>
            </a:lvl1pPr>
            <a:lvl2pPr marL="542925" indent="-276225">
              <a:lnSpc>
                <a:spcPts val="2500"/>
              </a:lnSpc>
              <a:buClr>
                <a:schemeClr val="accent6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6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6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6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6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6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6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5" name="Slide Number Placeholder 14"/>
          <p:cNvSpPr txBox="1">
            <a:spLocks/>
          </p:cNvSpPr>
          <p:nvPr userDrawn="1"/>
        </p:nvSpPr>
        <p:spPr>
          <a:xfrm>
            <a:off x="0" y="6296400"/>
            <a:ext cx="287338" cy="561600"/>
          </a:xfrm>
          <a:prstGeom prst="rect">
            <a:avLst/>
          </a:prstGeom>
        </p:spPr>
        <p:txBody>
          <a:bodyPr lIns="0" tIns="0" rIns="0" bIns="19800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4ADEA5E-D855-46E6-A607-27446C644854}" type="slidenum">
              <a:rPr lang="en-US" b="0" smtClean="0">
                <a:solidFill>
                  <a:srgbClr val="FFFFFF"/>
                </a:solidFill>
                <a:latin typeface="Arial"/>
                <a:cs typeface="ＭＳ Ｐゴシック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b="0" i="1" dirty="0" smtClean="0">
                <a:solidFill>
                  <a:srgbClr val="FFFFFF"/>
                </a:solidFill>
                <a:latin typeface="Arial"/>
                <a:cs typeface="ＭＳ Ｐゴシック"/>
              </a:rPr>
              <a:t>  </a:t>
            </a:r>
            <a:endParaRPr lang="en-US" b="0" i="1" dirty="0">
              <a:solidFill>
                <a:srgbClr val="FFFFFF"/>
              </a:solidFill>
              <a:latin typeface="Arial"/>
              <a:cs typeface="ＭＳ Ｐゴシック"/>
            </a:endParaRP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4011863293"/>
      </p:ext>
    </p:extLst>
  </p:cSld>
  <p:clrMapOvr>
    <a:masterClrMapping/>
  </p:clrMapOvr>
  <p:transition spd="slow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Bullet+Grey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688" y="1431925"/>
            <a:ext cx="8318500" cy="4505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500"/>
              </a:lnSpc>
              <a:spcBef>
                <a:spcPts val="1400"/>
              </a:spcBef>
              <a:spcAft>
                <a:spcPts val="1400"/>
              </a:spcAft>
              <a:buClr>
                <a:schemeClr val="accent6"/>
              </a:buClr>
              <a:buFont typeface="Arial"/>
              <a:buNone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271463" indent="-271463">
              <a:lnSpc>
                <a:spcPts val="2500"/>
              </a:lnSpc>
              <a:buClr>
                <a:schemeClr val="accent6"/>
              </a:buClr>
              <a:buFont typeface="Arial" pitchFamily="34" charset="0"/>
              <a:buChar char="•"/>
              <a:defRPr sz="2200" b="0"/>
            </a:lvl2pPr>
            <a:lvl3pPr marL="531813" indent="-266700">
              <a:lnSpc>
                <a:spcPts val="2300"/>
              </a:lnSpc>
              <a:buClr>
                <a:schemeClr val="accent6"/>
              </a:buClr>
              <a:buSzPct val="80000"/>
              <a:buFont typeface="Lucida Grande"/>
              <a:buChar char="-"/>
              <a:defRPr b="0"/>
            </a:lvl3pPr>
            <a:lvl4pPr marL="534988" indent="-269875">
              <a:lnSpc>
                <a:spcPts val="2300"/>
              </a:lnSpc>
              <a:buClr>
                <a:schemeClr val="accent6"/>
              </a:buClr>
              <a:buSzPct val="80000"/>
              <a:buFont typeface="Lucida Grande"/>
              <a:buChar char="-"/>
              <a:defRPr b="0"/>
            </a:lvl4pPr>
            <a:lvl5pPr marL="534988" indent="-269875">
              <a:lnSpc>
                <a:spcPts val="2300"/>
              </a:lnSpc>
              <a:buClr>
                <a:schemeClr val="accent6"/>
              </a:buClr>
              <a:buSzPct val="80000"/>
              <a:buFont typeface="Lucida Grande"/>
              <a:buChar char="-"/>
              <a:defRPr b="0"/>
            </a:lvl5pPr>
            <a:lvl6pPr marL="538163" indent="-273050">
              <a:buClr>
                <a:schemeClr val="accent6"/>
              </a:buClr>
              <a:buSzPct val="80000"/>
              <a:buFont typeface="Lucida Grande"/>
              <a:buChar char="-"/>
              <a:defRPr/>
            </a:lvl6pPr>
            <a:lvl7pPr marL="538163" indent="-273050">
              <a:buClr>
                <a:schemeClr val="accent6"/>
              </a:buClr>
              <a:buSzPct val="80000"/>
              <a:buFont typeface="Lucida Grande"/>
              <a:buChar char="-"/>
              <a:defRPr/>
            </a:lvl7pPr>
            <a:lvl8pPr marL="538163" indent="-273050">
              <a:buClr>
                <a:schemeClr val="accent6"/>
              </a:buClr>
              <a:buSzPct val="80000"/>
              <a:buFont typeface="Lucida Grande"/>
              <a:buChar char="-"/>
              <a:defRPr/>
            </a:lvl8pPr>
            <a:lvl9pPr marL="538163" indent="-273050">
              <a:buClr>
                <a:schemeClr val="accent6"/>
              </a:buClr>
              <a:buSzPct val="80000"/>
              <a:buFont typeface="Lucida Grande"/>
              <a:buChar char="-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14"/>
          <p:cNvSpPr txBox="1">
            <a:spLocks/>
          </p:cNvSpPr>
          <p:nvPr userDrawn="1"/>
        </p:nvSpPr>
        <p:spPr>
          <a:xfrm>
            <a:off x="0" y="6296400"/>
            <a:ext cx="287338" cy="561600"/>
          </a:xfrm>
          <a:prstGeom prst="rect">
            <a:avLst/>
          </a:prstGeom>
        </p:spPr>
        <p:txBody>
          <a:bodyPr lIns="0" tIns="0" rIns="0" bIns="19800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4ADEA5E-D855-46E6-A607-27446C644854}" type="slidenum">
              <a:rPr lang="en-US" b="0" smtClean="0">
                <a:solidFill>
                  <a:srgbClr val="FFFFFF"/>
                </a:solidFill>
                <a:latin typeface="Arial"/>
                <a:cs typeface="ＭＳ Ｐゴシック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b="0" i="1" dirty="0" smtClean="0">
                <a:solidFill>
                  <a:srgbClr val="FFFFFF"/>
                </a:solidFill>
                <a:latin typeface="Arial"/>
                <a:cs typeface="ＭＳ Ｐゴシック"/>
              </a:rPr>
              <a:t>  </a:t>
            </a:r>
            <a:endParaRPr lang="en-US" b="0" i="1" dirty="0">
              <a:solidFill>
                <a:srgbClr val="FFFFFF"/>
              </a:solidFill>
              <a:latin typeface="Arial"/>
              <a:cs typeface="ＭＳ Ｐゴシック"/>
            </a:endParaRP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460187182"/>
      </p:ext>
    </p:extLst>
  </p:cSld>
  <p:clrMapOvr>
    <a:masterClrMapping/>
  </p:clrMapOvr>
  <p:transition spd="slow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rup Main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PowerPointFrame_17Sept2010.png"/>
          <p:cNvPicPr>
            <a:picLocks noChangeAspect="1"/>
          </p:cNvPicPr>
          <p:nvPr userDrawn="1"/>
        </p:nvPicPr>
        <p:blipFill>
          <a:blip r:embed="rId2" cstate="print">
            <a:lum bright="7000"/>
          </a:blip>
          <a:stretch>
            <a:fillRect/>
          </a:stretch>
        </p:blipFill>
        <p:spPr>
          <a:xfrm flipV="1">
            <a:off x="432355" y="3492500"/>
            <a:ext cx="8281433" cy="496825"/>
          </a:xfrm>
          <a:prstGeom prst="rect">
            <a:avLst/>
          </a:prstGeom>
        </p:spPr>
      </p:pic>
      <p:pic>
        <p:nvPicPr>
          <p:cNvPr id="22" name="Picture 21" descr="PowerPointFrame_17Sept2010.png"/>
          <p:cNvPicPr>
            <a:picLocks noChangeAspect="1"/>
          </p:cNvPicPr>
          <p:nvPr userDrawn="1"/>
        </p:nvPicPr>
        <p:blipFill>
          <a:blip r:embed="rId2" cstate="print">
            <a:lum bright="7000"/>
          </a:blip>
          <a:stretch>
            <a:fillRect/>
          </a:stretch>
        </p:blipFill>
        <p:spPr>
          <a:xfrm>
            <a:off x="432355" y="1328800"/>
            <a:ext cx="8281433" cy="496825"/>
          </a:xfrm>
          <a:prstGeom prst="rect">
            <a:avLst/>
          </a:prstGeom>
        </p:spPr>
      </p:pic>
      <p:sp>
        <p:nvSpPr>
          <p:cNvPr id="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79600" y="4164388"/>
            <a:ext cx="7683500" cy="533400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lnSpc>
                <a:spcPts val="1900"/>
              </a:lnSpc>
              <a:buFontTx/>
              <a:buNone/>
              <a:defRPr sz="1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38" name="Picture 37" descr="FinalArupLogo_Black_Scaled_For_PPT_300dp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0092" y="6444000"/>
            <a:ext cx="851308" cy="257709"/>
          </a:xfrm>
          <a:prstGeom prst="rect">
            <a:avLst/>
          </a:prstGeom>
        </p:spPr>
      </p:pic>
      <p:sp>
        <p:nvSpPr>
          <p:cNvPr id="2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7695" y="1821491"/>
            <a:ext cx="7540282" cy="500137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ts val="3900"/>
              </a:lnSpc>
              <a:defRPr sz="3800" b="0" baseline="0">
                <a:solidFill>
                  <a:srgbClr val="28AF73"/>
                </a:solidFill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984398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rup TitleColourDivider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owerPointFrameWhite_17Sept201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flipV="1">
            <a:off x="432355" y="3492811"/>
            <a:ext cx="8281433" cy="496825"/>
          </a:xfrm>
          <a:prstGeom prst="rect">
            <a:avLst/>
          </a:prstGeom>
        </p:spPr>
      </p:pic>
      <p:pic>
        <p:nvPicPr>
          <p:cNvPr id="13" name="Picture 12" descr="PowerPointFrameWhite_17Sept201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2355" y="1328271"/>
            <a:ext cx="8281433" cy="496825"/>
          </a:xfrm>
          <a:prstGeom prst="rect">
            <a:avLst/>
          </a:prstGeom>
        </p:spPr>
      </p:pic>
      <p:pic>
        <p:nvPicPr>
          <p:cNvPr id="15" name="Picture 14" descr="FinalArupLogo_White_Scaled_For_PPT_300dp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0092" y="6432550"/>
            <a:ext cx="851308" cy="257709"/>
          </a:xfrm>
          <a:prstGeom prst="rect">
            <a:avLst/>
          </a:prstGeom>
        </p:spPr>
      </p:pic>
      <p:sp>
        <p:nvSpPr>
          <p:cNvPr id="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7695" y="1821600"/>
            <a:ext cx="7704400" cy="423193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ts val="3900"/>
              </a:lnSpc>
              <a:defRPr sz="3800" b="0" baseline="0">
                <a:solidFill>
                  <a:schemeClr val="bg1"/>
                </a:solidFill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79600" y="4155679"/>
            <a:ext cx="7683500" cy="533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900"/>
              </a:lnSpc>
              <a:buFontTx/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76253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up TextDivider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3" y="1287463"/>
            <a:ext cx="8305200" cy="430053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base" latinLnBrk="0" hangingPunct="1">
              <a:lnSpc>
                <a:spcPts val="45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  <a:defRPr sz="4300" baseline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ts val="4500"/>
              </a:lnSpc>
              <a:buNone/>
              <a:defRPr sz="43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ts val="4500"/>
              </a:lnSpc>
              <a:buNone/>
              <a:defRPr sz="43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4500"/>
              </a:lnSpc>
              <a:buNone/>
              <a:defRPr sz="43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ts val="4500"/>
              </a:lnSpc>
              <a:buNone/>
              <a:defRPr sz="4300">
                <a:solidFill>
                  <a:schemeClr val="bg1"/>
                </a:solidFill>
                <a:latin typeface="+mj-lt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ts val="45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US" dirty="0" smtClean="0"/>
              <a:t>Insert a value statement here. You may pick out specific points within your value statement by highlighting the specific point with white text where appropriate. 40 words maximum word count,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iusto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vero</a:t>
            </a:r>
            <a:r>
              <a:rPr lang="en-US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22682285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Single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417513" y="322263"/>
            <a:ext cx="8305200" cy="561498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6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6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6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6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6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this layout for tables, charts/graphs images and multimedia by clicking on the icons below.</a:t>
            </a:r>
            <a:br>
              <a:rPr lang="en-US" dirty="0" smtClean="0"/>
            </a:br>
            <a:r>
              <a:rPr lang="en-US" dirty="0" smtClean="0"/>
              <a:t>For a bullet slide with text, from the ‘Home’ menu choose:</a:t>
            </a:r>
            <a:br>
              <a:rPr lang="en-US" dirty="0" smtClean="0"/>
            </a:br>
            <a:r>
              <a:rPr lang="en-US" dirty="0" smtClean="0"/>
              <a:t>New slide | Arup Bullet Layout</a:t>
            </a:r>
            <a:br>
              <a:rPr lang="en-US" dirty="0" smtClean="0"/>
            </a:br>
            <a:r>
              <a:rPr lang="en-US" dirty="0" smtClean="0"/>
              <a:t>Do not use this layout for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5078493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theme" Target="../theme/theme10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4" Type="http://schemas.openxmlformats.org/officeDocument/2006/relationships/image" Target="../media/image1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8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17" Type="http://schemas.openxmlformats.org/officeDocument/2006/relationships/theme" Target="../theme/theme12.xml"/><Relationship Id="rId2" Type="http://schemas.openxmlformats.org/officeDocument/2006/relationships/slideLayout" Target="../slideLayouts/slideLayout97.xml"/><Relationship Id="rId16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slideLayout" Target="../slideLayouts/slideLayout10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1.pn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5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286500"/>
            <a:ext cx="9144000" cy="5715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688" y="250825"/>
            <a:ext cx="8318500" cy="434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pic>
        <p:nvPicPr>
          <p:cNvPr id="6" name="Picture 5" descr="FinalArupLogo_White_Scaled_For_PPT_300dp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10092" y="6443396"/>
            <a:ext cx="851308" cy="25770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286500"/>
            <a:ext cx="9144000" cy="0"/>
          </a:xfrm>
          <a:prstGeom prst="line">
            <a:avLst/>
          </a:prstGeom>
          <a:ln w="254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 spd="slow">
    <p:fade/>
  </p:transition>
  <p:txStyles>
    <p:titleStyle>
      <a:lvl1pPr algn="l" rtl="0" eaLnBrk="1" fontAlgn="base" hangingPunct="1">
        <a:lnSpc>
          <a:spcPts val="3300"/>
        </a:lnSpc>
        <a:spcBef>
          <a:spcPct val="0"/>
        </a:spcBef>
        <a:spcAft>
          <a:spcPct val="0"/>
        </a:spcAft>
        <a:defRPr sz="3200" b="0">
          <a:solidFill>
            <a:schemeClr val="accent3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itchFamily="-105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itchFamily="-105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itchFamily="-105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itchFamily="-105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9pPr>
    </p:titleStyle>
    <p:bodyStyle>
      <a:lvl1pPr marL="361950" marR="0" indent="-361950" algn="l" defTabSz="914400" rtl="0" eaLnBrk="1" fontAlgn="base" latinLnBrk="0" hangingPunct="1">
        <a:lnSpc>
          <a:spcPts val="2900"/>
        </a:lnSpc>
        <a:spcBef>
          <a:spcPct val="50000"/>
        </a:spcBef>
        <a:spcAft>
          <a:spcPct val="0"/>
        </a:spcAft>
        <a:buClr>
          <a:srgbClr val="D22D7D"/>
        </a:buClr>
        <a:buSzTx/>
        <a:buFont typeface="Wingdings" pitchFamily="2" charset="2"/>
        <a:buNone/>
        <a:tabLst/>
        <a:defRPr sz="2400" b="0">
          <a:solidFill>
            <a:srgbClr val="000000"/>
          </a:solidFill>
          <a:latin typeface="+mn-lt"/>
          <a:ea typeface="+mn-ea"/>
          <a:cs typeface="Arial"/>
        </a:defRPr>
      </a:lvl1pPr>
      <a:lvl2pPr marL="265113" marR="0" indent="-265113" algn="l" defTabSz="914400" rtl="0" eaLnBrk="1" fontAlgn="base" latinLnBrk="0" hangingPunct="1">
        <a:lnSpc>
          <a:spcPts val="2500"/>
        </a:lnSpc>
        <a:spcBef>
          <a:spcPct val="10000"/>
        </a:spcBef>
        <a:spcAft>
          <a:spcPct val="0"/>
        </a:spcAft>
        <a:buClr>
          <a:schemeClr val="accent5"/>
        </a:buClr>
        <a:buSzTx/>
        <a:buFont typeface="Times New Roman" pitchFamily="18" charset="0"/>
        <a:buChar char="-"/>
        <a:tabLst/>
        <a:defRPr sz="2400" b="0">
          <a:solidFill>
            <a:srgbClr val="000000"/>
          </a:solidFill>
          <a:latin typeface="+mn-lt"/>
          <a:ea typeface="+mn-ea"/>
          <a:cs typeface="Arial"/>
        </a:defRPr>
      </a:lvl2pPr>
      <a:lvl3pPr marL="534988" marR="0" indent="-269875" algn="l" defTabSz="914400" rtl="0" eaLnBrk="1" fontAlgn="base" latinLnBrk="0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SzTx/>
        <a:buFont typeface="Times New Roman" pitchFamily="18" charset="0"/>
        <a:buChar char="-"/>
        <a:tabLst/>
        <a:defRPr sz="2200">
          <a:solidFill>
            <a:srgbClr val="000000"/>
          </a:solidFill>
          <a:latin typeface="+mn-lt"/>
          <a:ea typeface="+mn-ea"/>
          <a:cs typeface="Arial"/>
        </a:defRPr>
      </a:lvl3pPr>
      <a:lvl4pPr marL="534988" marR="0" indent="-269875" algn="l" defTabSz="914400" rtl="0" eaLnBrk="1" fontAlgn="base" latinLnBrk="0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SzTx/>
        <a:buFont typeface="Times New Roman" pitchFamily="18" charset="0"/>
        <a:buChar char="-"/>
        <a:tabLst/>
        <a:defRPr sz="2200">
          <a:solidFill>
            <a:srgbClr val="000000"/>
          </a:solidFill>
          <a:latin typeface="+mn-lt"/>
          <a:ea typeface="+mn-ea"/>
          <a:cs typeface="Arial"/>
        </a:defRPr>
      </a:lvl4pPr>
      <a:lvl5pPr marL="534988" marR="0" indent="-269875" algn="l" defTabSz="914400" rtl="0" eaLnBrk="1" fontAlgn="base" latinLnBrk="0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SzTx/>
        <a:buFont typeface="Times New Roman" pitchFamily="18" charset="0"/>
        <a:buChar char="-"/>
        <a:tabLst/>
        <a:defRPr sz="2200">
          <a:solidFill>
            <a:srgbClr val="000000"/>
          </a:solidFill>
          <a:latin typeface="+mn-lt"/>
          <a:ea typeface="+mn-ea"/>
          <a:cs typeface="Arial"/>
        </a:defRPr>
      </a:lvl5pPr>
      <a:lvl6pPr marL="538163" indent="-273050" algn="l" rtl="0" eaLnBrk="1" fontAlgn="base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Font typeface="Lucida Grande" pitchFamily="-105" charset="0"/>
        <a:buChar char="-"/>
        <a:defRPr sz="2200">
          <a:solidFill>
            <a:srgbClr val="000000"/>
          </a:solidFill>
          <a:latin typeface="+mn-lt"/>
          <a:ea typeface="+mn-ea"/>
        </a:defRPr>
      </a:lvl6pPr>
      <a:lvl7pPr marL="538163" indent="-273050" algn="l" rtl="0" eaLnBrk="1" fontAlgn="base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Font typeface="Lucida Grande" pitchFamily="-105" charset="0"/>
        <a:buChar char="-"/>
        <a:defRPr sz="2200">
          <a:solidFill>
            <a:srgbClr val="000000"/>
          </a:solidFill>
          <a:latin typeface="+mn-lt"/>
          <a:ea typeface="+mn-ea"/>
        </a:defRPr>
      </a:lvl7pPr>
      <a:lvl8pPr marL="538163" indent="-273050" algn="l" rtl="0" eaLnBrk="1" fontAlgn="base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Font typeface="Lucida Grande" pitchFamily="-105" charset="0"/>
        <a:buChar char="-"/>
        <a:defRPr sz="2200">
          <a:solidFill>
            <a:srgbClr val="000000"/>
          </a:solidFill>
          <a:latin typeface="+mn-lt"/>
          <a:ea typeface="+mn-ea"/>
        </a:defRPr>
      </a:lvl8pPr>
      <a:lvl9pPr marL="538163" indent="-273050" algn="l" rtl="0" eaLnBrk="1" fontAlgn="base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Font typeface="Lucida Grande" pitchFamily="-105" charset="0"/>
        <a:buChar char="-"/>
        <a:defRPr sz="22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286500"/>
            <a:ext cx="9144000" cy="571500"/>
          </a:xfrm>
          <a:prstGeom prst="rect">
            <a:avLst/>
          </a:prstGeom>
          <a:solidFill>
            <a:srgbClr val="FA9B1E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pic>
        <p:nvPicPr>
          <p:cNvPr id="8" name="Picture 7" descr="FinalArupLogo_White_Scaled_For_PPT_300dpi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810092" y="6443396"/>
            <a:ext cx="851308" cy="25770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0" y="6286500"/>
            <a:ext cx="9144000" cy="0"/>
          </a:xfrm>
          <a:prstGeom prst="line">
            <a:avLst/>
          </a:prstGeom>
          <a:ln w="254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14"/>
          <p:cNvSpPr txBox="1">
            <a:spLocks/>
          </p:cNvSpPr>
          <p:nvPr/>
        </p:nvSpPr>
        <p:spPr>
          <a:xfrm>
            <a:off x="0" y="6296400"/>
            <a:ext cx="287338" cy="561600"/>
          </a:xfrm>
          <a:prstGeom prst="rect">
            <a:avLst/>
          </a:prstGeom>
        </p:spPr>
        <p:txBody>
          <a:bodyPr lIns="0" tIns="0" rIns="0" bIns="19800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4ADEA5E-D855-46E6-A607-27446C644854}" type="slidenum">
              <a:rPr lang="en-US" b="0" smtClean="0">
                <a:solidFill>
                  <a:srgbClr val="FFFFFF"/>
                </a:solidFill>
                <a:latin typeface="Arial"/>
                <a:cs typeface="ＭＳ Ｐゴシック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b="0" i="1" dirty="0" smtClean="0">
                <a:solidFill>
                  <a:srgbClr val="FFFFFF"/>
                </a:solidFill>
                <a:latin typeface="Arial"/>
                <a:cs typeface="ＭＳ Ｐゴシック"/>
              </a:rPr>
              <a:t>  </a:t>
            </a:r>
            <a:endParaRPr lang="en-US" b="0" i="1" dirty="0">
              <a:solidFill>
                <a:srgbClr val="FFFFFF"/>
              </a:solidFill>
              <a:latin typeface="Arial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2745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</p:sldLayoutIdLst>
  <p:transition spd="slow"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+mj-lt"/>
          <a:ea typeface="ＭＳ Ｐゴシック" pitchFamily="-65" charset="-128"/>
          <a:cs typeface="ＭＳ Ｐゴシック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pitchFamily="34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pitchFamily="34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pitchFamily="34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pitchFamily="34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9pPr>
    </p:titleStyle>
    <p:bodyStyle>
      <a:lvl1pPr marL="293688" indent="-293688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•"/>
        <a:defRPr sz="2400">
          <a:solidFill>
            <a:srgbClr val="000000"/>
          </a:solidFill>
          <a:latin typeface="Arial"/>
          <a:ea typeface="+mn-ea"/>
          <a:cs typeface="ＭＳ Ｐゴシック"/>
        </a:defRPr>
      </a:lvl1pPr>
      <a:lvl2pPr marL="762000" indent="-277813" algn="l" rtl="0" eaLnBrk="1" fontAlgn="base" hangingPunct="1">
        <a:spcBef>
          <a:spcPct val="10000"/>
        </a:spcBef>
        <a:spcAft>
          <a:spcPct val="0"/>
        </a:spcAft>
        <a:buClr>
          <a:schemeClr val="accent2"/>
        </a:buClr>
        <a:buFont typeface="Times" pitchFamily="18" charset="0"/>
        <a:buChar char="•"/>
        <a:defRPr sz="2200">
          <a:solidFill>
            <a:srgbClr val="000000"/>
          </a:solidFill>
          <a:latin typeface="Arial"/>
          <a:ea typeface="+mn-ea"/>
          <a:cs typeface="ＭＳ Ｐゴシック"/>
        </a:defRPr>
      </a:lvl2pPr>
      <a:lvl3pPr marL="1244600" indent="-292100" algn="l" rtl="0" eaLnBrk="1" fontAlgn="base" hangingPunct="1">
        <a:spcBef>
          <a:spcPct val="10000"/>
        </a:spcBef>
        <a:spcAft>
          <a:spcPct val="0"/>
        </a:spcAft>
        <a:buClr>
          <a:schemeClr val="accent2"/>
        </a:buClr>
        <a:buFont typeface="Lucida Grande"/>
        <a:buChar char="-"/>
        <a:defRPr sz="2000">
          <a:solidFill>
            <a:srgbClr val="000000"/>
          </a:solidFill>
          <a:latin typeface="Arial"/>
          <a:ea typeface="+mn-ea"/>
          <a:cs typeface="ＭＳ Ｐゴシック"/>
        </a:defRPr>
      </a:lvl3pPr>
      <a:lvl4pPr marL="1714500" indent="-279400" algn="l" rtl="0" eaLnBrk="1" fontAlgn="base" hangingPunct="1">
        <a:spcBef>
          <a:spcPct val="10000"/>
        </a:spcBef>
        <a:spcAft>
          <a:spcPct val="0"/>
        </a:spcAft>
        <a:buClr>
          <a:schemeClr val="accent2"/>
        </a:buClr>
        <a:buFont typeface="Lucida Grande"/>
        <a:buChar char="-"/>
        <a:defRPr>
          <a:solidFill>
            <a:srgbClr val="000000"/>
          </a:solidFill>
          <a:latin typeface="Arial"/>
          <a:ea typeface="+mn-ea"/>
          <a:cs typeface="ＭＳ Ｐゴシック"/>
        </a:defRPr>
      </a:lvl4pPr>
      <a:lvl5pPr marL="2198688" indent="-293688" algn="l" rtl="0" eaLnBrk="1" fontAlgn="base" hangingPunct="1">
        <a:spcBef>
          <a:spcPct val="10000"/>
        </a:spcBef>
        <a:spcAft>
          <a:spcPct val="0"/>
        </a:spcAft>
        <a:buClr>
          <a:schemeClr val="accent2"/>
        </a:buClr>
        <a:buFont typeface="Lucida Grande"/>
        <a:buChar char="-"/>
        <a:defRPr>
          <a:solidFill>
            <a:srgbClr val="000000"/>
          </a:solidFill>
          <a:latin typeface="Arial"/>
          <a:ea typeface="+mn-ea"/>
          <a:cs typeface="ＭＳ Ｐゴシック"/>
        </a:defRPr>
      </a:lvl5pPr>
      <a:lvl6pPr marL="2655888" indent="-293688" algn="l" rtl="0" eaLnBrk="1" fontAlgn="base" hangingPunct="1">
        <a:spcBef>
          <a:spcPct val="10000"/>
        </a:spcBef>
        <a:spcAft>
          <a:spcPct val="0"/>
        </a:spcAft>
        <a:buClr>
          <a:srgbClr val="D1005D"/>
        </a:buClr>
        <a:buFont typeface="Lucida Grande" pitchFamily="-105" charset="0"/>
        <a:buChar char="-"/>
        <a:defRPr>
          <a:solidFill>
            <a:srgbClr val="000000"/>
          </a:solidFill>
          <a:latin typeface="+mn-lt"/>
          <a:ea typeface="+mn-ea"/>
        </a:defRPr>
      </a:lvl6pPr>
      <a:lvl7pPr marL="3113088" indent="-293688" algn="l" rtl="0" eaLnBrk="1" fontAlgn="base" hangingPunct="1">
        <a:spcBef>
          <a:spcPct val="10000"/>
        </a:spcBef>
        <a:spcAft>
          <a:spcPct val="0"/>
        </a:spcAft>
        <a:buClr>
          <a:srgbClr val="D1005D"/>
        </a:buClr>
        <a:buFont typeface="Lucida Grande" pitchFamily="-105" charset="0"/>
        <a:buChar char="-"/>
        <a:defRPr>
          <a:solidFill>
            <a:srgbClr val="000000"/>
          </a:solidFill>
          <a:latin typeface="+mn-lt"/>
          <a:ea typeface="+mn-ea"/>
        </a:defRPr>
      </a:lvl7pPr>
      <a:lvl8pPr marL="3570288" indent="-293688" algn="l" rtl="0" eaLnBrk="1" fontAlgn="base" hangingPunct="1">
        <a:spcBef>
          <a:spcPct val="10000"/>
        </a:spcBef>
        <a:spcAft>
          <a:spcPct val="0"/>
        </a:spcAft>
        <a:buClr>
          <a:srgbClr val="D1005D"/>
        </a:buClr>
        <a:buFont typeface="Lucida Grande" pitchFamily="-105" charset="0"/>
        <a:buChar char="-"/>
        <a:defRPr>
          <a:solidFill>
            <a:srgbClr val="000000"/>
          </a:solidFill>
          <a:latin typeface="+mn-lt"/>
          <a:ea typeface="+mn-ea"/>
        </a:defRPr>
      </a:lvl8pPr>
      <a:lvl9pPr marL="4027488" indent="-293688" algn="l" rtl="0" eaLnBrk="1" fontAlgn="base" hangingPunct="1">
        <a:spcBef>
          <a:spcPct val="10000"/>
        </a:spcBef>
        <a:spcAft>
          <a:spcPct val="0"/>
        </a:spcAft>
        <a:buClr>
          <a:srgbClr val="D1005D"/>
        </a:buClr>
        <a:buFont typeface="Lucida Grande" pitchFamily="-105" charset="0"/>
        <a:buChar char="-"/>
        <a:defRPr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286500"/>
            <a:ext cx="9144000" cy="571500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688" y="250825"/>
            <a:ext cx="8318500" cy="434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pic>
        <p:nvPicPr>
          <p:cNvPr id="6" name="Picture 5" descr="FinalArupLogo_White_Scaled_For_PPT_300dp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10092" y="6443396"/>
            <a:ext cx="851308" cy="25770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286500"/>
            <a:ext cx="9144000" cy="0"/>
          </a:xfrm>
          <a:prstGeom prst="line">
            <a:avLst/>
          </a:prstGeom>
          <a:ln w="254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62728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</p:sldLayoutIdLst>
  <p:transition spd="slow">
    <p:fade/>
  </p:transition>
  <p:txStyles>
    <p:titleStyle>
      <a:lvl1pPr algn="l" rtl="0" eaLnBrk="1" fontAlgn="base" hangingPunct="1">
        <a:lnSpc>
          <a:spcPts val="3300"/>
        </a:lnSpc>
        <a:spcBef>
          <a:spcPct val="0"/>
        </a:spcBef>
        <a:spcAft>
          <a:spcPct val="0"/>
        </a:spcAft>
        <a:defRPr sz="3200" b="0">
          <a:solidFill>
            <a:schemeClr val="accent6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itchFamily="-105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itchFamily="-105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itchFamily="-105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itchFamily="-105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9pPr>
    </p:titleStyle>
    <p:bodyStyle>
      <a:lvl1pPr marL="361950" marR="0" indent="-361950" algn="l" defTabSz="914400" rtl="0" eaLnBrk="1" fontAlgn="base" latinLnBrk="0" hangingPunct="1">
        <a:lnSpc>
          <a:spcPts val="2900"/>
        </a:lnSpc>
        <a:spcBef>
          <a:spcPct val="50000"/>
        </a:spcBef>
        <a:spcAft>
          <a:spcPct val="0"/>
        </a:spcAft>
        <a:buClr>
          <a:srgbClr val="D22D7D"/>
        </a:buClr>
        <a:buSzTx/>
        <a:buFont typeface="Wingdings" pitchFamily="2" charset="2"/>
        <a:buNone/>
        <a:tabLst/>
        <a:defRPr sz="2400" b="0">
          <a:solidFill>
            <a:srgbClr val="000000"/>
          </a:solidFill>
          <a:latin typeface="+mn-lt"/>
          <a:ea typeface="+mn-ea"/>
          <a:cs typeface="Arial"/>
        </a:defRPr>
      </a:lvl1pPr>
      <a:lvl2pPr marL="265113" marR="0" indent="-265113" algn="l" defTabSz="914400" rtl="0" eaLnBrk="1" fontAlgn="base" latinLnBrk="0" hangingPunct="1">
        <a:lnSpc>
          <a:spcPts val="2500"/>
        </a:lnSpc>
        <a:spcBef>
          <a:spcPct val="10000"/>
        </a:spcBef>
        <a:spcAft>
          <a:spcPct val="0"/>
        </a:spcAft>
        <a:buClr>
          <a:schemeClr val="accent5"/>
        </a:buClr>
        <a:buSzTx/>
        <a:buFont typeface="Times New Roman" pitchFamily="18" charset="0"/>
        <a:buChar char="-"/>
        <a:tabLst/>
        <a:defRPr sz="2400" b="0">
          <a:solidFill>
            <a:srgbClr val="000000"/>
          </a:solidFill>
          <a:latin typeface="+mn-lt"/>
          <a:ea typeface="+mn-ea"/>
          <a:cs typeface="Arial"/>
        </a:defRPr>
      </a:lvl2pPr>
      <a:lvl3pPr marL="534988" marR="0" indent="-269875" algn="l" defTabSz="914400" rtl="0" eaLnBrk="1" fontAlgn="base" latinLnBrk="0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SzTx/>
        <a:buFont typeface="Times New Roman" pitchFamily="18" charset="0"/>
        <a:buChar char="-"/>
        <a:tabLst/>
        <a:defRPr sz="2200">
          <a:solidFill>
            <a:srgbClr val="000000"/>
          </a:solidFill>
          <a:latin typeface="+mn-lt"/>
          <a:ea typeface="+mn-ea"/>
          <a:cs typeface="Arial"/>
        </a:defRPr>
      </a:lvl3pPr>
      <a:lvl4pPr marL="534988" marR="0" indent="-269875" algn="l" defTabSz="914400" rtl="0" eaLnBrk="1" fontAlgn="base" latinLnBrk="0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SzTx/>
        <a:buFont typeface="Times New Roman" pitchFamily="18" charset="0"/>
        <a:buChar char="-"/>
        <a:tabLst/>
        <a:defRPr sz="2200">
          <a:solidFill>
            <a:srgbClr val="000000"/>
          </a:solidFill>
          <a:latin typeface="+mn-lt"/>
          <a:ea typeface="+mn-ea"/>
          <a:cs typeface="Arial"/>
        </a:defRPr>
      </a:lvl4pPr>
      <a:lvl5pPr marL="534988" marR="0" indent="-269875" algn="l" defTabSz="914400" rtl="0" eaLnBrk="1" fontAlgn="base" latinLnBrk="0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SzTx/>
        <a:buFont typeface="Times New Roman" pitchFamily="18" charset="0"/>
        <a:buChar char="-"/>
        <a:tabLst/>
        <a:defRPr sz="2200">
          <a:solidFill>
            <a:srgbClr val="000000"/>
          </a:solidFill>
          <a:latin typeface="+mn-lt"/>
          <a:ea typeface="+mn-ea"/>
          <a:cs typeface="Arial"/>
        </a:defRPr>
      </a:lvl5pPr>
      <a:lvl6pPr marL="538163" indent="-273050" algn="l" rtl="0" eaLnBrk="1" fontAlgn="base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Font typeface="Lucida Grande" pitchFamily="-105" charset="0"/>
        <a:buChar char="-"/>
        <a:defRPr sz="2200">
          <a:solidFill>
            <a:srgbClr val="000000"/>
          </a:solidFill>
          <a:latin typeface="+mn-lt"/>
          <a:ea typeface="+mn-ea"/>
        </a:defRPr>
      </a:lvl6pPr>
      <a:lvl7pPr marL="538163" indent="-273050" algn="l" rtl="0" eaLnBrk="1" fontAlgn="base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Font typeface="Lucida Grande" pitchFamily="-105" charset="0"/>
        <a:buChar char="-"/>
        <a:defRPr sz="2200">
          <a:solidFill>
            <a:srgbClr val="000000"/>
          </a:solidFill>
          <a:latin typeface="+mn-lt"/>
          <a:ea typeface="+mn-ea"/>
        </a:defRPr>
      </a:lvl7pPr>
      <a:lvl8pPr marL="538163" indent="-273050" algn="l" rtl="0" eaLnBrk="1" fontAlgn="base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Font typeface="Lucida Grande" pitchFamily="-105" charset="0"/>
        <a:buChar char="-"/>
        <a:defRPr sz="2200">
          <a:solidFill>
            <a:srgbClr val="000000"/>
          </a:solidFill>
          <a:latin typeface="+mn-lt"/>
          <a:ea typeface="+mn-ea"/>
        </a:defRPr>
      </a:lvl8pPr>
      <a:lvl9pPr marL="538163" indent="-273050" algn="l" rtl="0" eaLnBrk="1" fontAlgn="base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Font typeface="Lucida Grande" pitchFamily="-105" charset="0"/>
        <a:buChar char="-"/>
        <a:defRPr sz="22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286500"/>
            <a:ext cx="9144000" cy="571500"/>
          </a:xfrm>
          <a:prstGeom prst="rect">
            <a:avLst/>
          </a:prstGeom>
          <a:solidFill>
            <a:srgbClr val="28AF73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pic>
        <p:nvPicPr>
          <p:cNvPr id="8" name="Picture 7" descr="FinalArupLogo_White_Scaled_For_PPT_300dpi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810092" y="6443396"/>
            <a:ext cx="851308" cy="25770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0" y="6286500"/>
            <a:ext cx="9144000" cy="0"/>
          </a:xfrm>
          <a:prstGeom prst="line">
            <a:avLst/>
          </a:prstGeom>
          <a:ln w="254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14"/>
          <p:cNvSpPr txBox="1">
            <a:spLocks/>
          </p:cNvSpPr>
          <p:nvPr/>
        </p:nvSpPr>
        <p:spPr>
          <a:xfrm>
            <a:off x="0" y="6296400"/>
            <a:ext cx="287338" cy="561600"/>
          </a:xfrm>
          <a:prstGeom prst="rect">
            <a:avLst/>
          </a:prstGeom>
        </p:spPr>
        <p:txBody>
          <a:bodyPr lIns="0" tIns="0" rIns="0" bIns="19800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4ADEA5E-D855-46E6-A607-27446C644854}" type="slidenum">
              <a:rPr lang="en-US" b="0" smtClean="0">
                <a:solidFill>
                  <a:srgbClr val="FFFFFF"/>
                </a:solidFill>
                <a:latin typeface="Arial"/>
                <a:cs typeface="ＭＳ Ｐゴシック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b="0" i="1" dirty="0" smtClean="0">
                <a:solidFill>
                  <a:srgbClr val="FFFFFF"/>
                </a:solidFill>
                <a:latin typeface="Arial"/>
                <a:cs typeface="ＭＳ Ｐゴシック"/>
              </a:rPr>
              <a:t>  </a:t>
            </a:r>
            <a:endParaRPr lang="en-US" b="0" i="1" dirty="0">
              <a:solidFill>
                <a:srgbClr val="FFFFFF"/>
              </a:solidFill>
              <a:latin typeface="Arial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0124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</p:sldLayoutIdLst>
  <p:transition spd="slow"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+mj-lt"/>
          <a:ea typeface="ＭＳ Ｐゴシック" pitchFamily="-65" charset="-128"/>
          <a:cs typeface="ＭＳ Ｐゴシック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pitchFamily="34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pitchFamily="34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pitchFamily="34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pitchFamily="34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9pPr>
    </p:titleStyle>
    <p:bodyStyle>
      <a:lvl1pPr marL="293688" indent="-293688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•"/>
        <a:defRPr sz="2400">
          <a:solidFill>
            <a:srgbClr val="000000"/>
          </a:solidFill>
          <a:latin typeface="Arial"/>
          <a:ea typeface="+mn-ea"/>
          <a:cs typeface="ＭＳ Ｐゴシック"/>
        </a:defRPr>
      </a:lvl1pPr>
      <a:lvl2pPr marL="762000" indent="-277813" algn="l" rtl="0" eaLnBrk="1" fontAlgn="base" hangingPunct="1">
        <a:spcBef>
          <a:spcPct val="10000"/>
        </a:spcBef>
        <a:spcAft>
          <a:spcPct val="0"/>
        </a:spcAft>
        <a:buClr>
          <a:schemeClr val="accent2"/>
        </a:buClr>
        <a:buFont typeface="Times" pitchFamily="18" charset="0"/>
        <a:buChar char="•"/>
        <a:defRPr sz="2200">
          <a:solidFill>
            <a:srgbClr val="000000"/>
          </a:solidFill>
          <a:latin typeface="Arial"/>
          <a:ea typeface="+mn-ea"/>
          <a:cs typeface="ＭＳ Ｐゴシック"/>
        </a:defRPr>
      </a:lvl2pPr>
      <a:lvl3pPr marL="1244600" indent="-292100" algn="l" rtl="0" eaLnBrk="1" fontAlgn="base" hangingPunct="1">
        <a:spcBef>
          <a:spcPct val="10000"/>
        </a:spcBef>
        <a:spcAft>
          <a:spcPct val="0"/>
        </a:spcAft>
        <a:buClr>
          <a:schemeClr val="accent2"/>
        </a:buClr>
        <a:buFont typeface="Lucida Grande"/>
        <a:buChar char="-"/>
        <a:defRPr sz="2000">
          <a:solidFill>
            <a:srgbClr val="000000"/>
          </a:solidFill>
          <a:latin typeface="Arial"/>
          <a:ea typeface="+mn-ea"/>
          <a:cs typeface="ＭＳ Ｐゴシック"/>
        </a:defRPr>
      </a:lvl3pPr>
      <a:lvl4pPr marL="1714500" indent="-279400" algn="l" rtl="0" eaLnBrk="1" fontAlgn="base" hangingPunct="1">
        <a:spcBef>
          <a:spcPct val="10000"/>
        </a:spcBef>
        <a:spcAft>
          <a:spcPct val="0"/>
        </a:spcAft>
        <a:buClr>
          <a:schemeClr val="accent2"/>
        </a:buClr>
        <a:buFont typeface="Lucida Grande"/>
        <a:buChar char="-"/>
        <a:defRPr>
          <a:solidFill>
            <a:srgbClr val="000000"/>
          </a:solidFill>
          <a:latin typeface="Arial"/>
          <a:ea typeface="+mn-ea"/>
          <a:cs typeface="ＭＳ Ｐゴシック"/>
        </a:defRPr>
      </a:lvl4pPr>
      <a:lvl5pPr marL="2198688" indent="-293688" algn="l" rtl="0" eaLnBrk="1" fontAlgn="base" hangingPunct="1">
        <a:spcBef>
          <a:spcPct val="10000"/>
        </a:spcBef>
        <a:spcAft>
          <a:spcPct val="0"/>
        </a:spcAft>
        <a:buClr>
          <a:schemeClr val="accent2"/>
        </a:buClr>
        <a:buFont typeface="Lucida Grande"/>
        <a:buChar char="-"/>
        <a:defRPr>
          <a:solidFill>
            <a:srgbClr val="000000"/>
          </a:solidFill>
          <a:latin typeface="Arial"/>
          <a:ea typeface="+mn-ea"/>
          <a:cs typeface="ＭＳ Ｐゴシック"/>
        </a:defRPr>
      </a:lvl5pPr>
      <a:lvl6pPr marL="2655888" indent="-293688" algn="l" rtl="0" eaLnBrk="1" fontAlgn="base" hangingPunct="1">
        <a:spcBef>
          <a:spcPct val="10000"/>
        </a:spcBef>
        <a:spcAft>
          <a:spcPct val="0"/>
        </a:spcAft>
        <a:buClr>
          <a:srgbClr val="D1005D"/>
        </a:buClr>
        <a:buFont typeface="Lucida Grande" pitchFamily="-105" charset="0"/>
        <a:buChar char="-"/>
        <a:defRPr>
          <a:solidFill>
            <a:srgbClr val="000000"/>
          </a:solidFill>
          <a:latin typeface="+mn-lt"/>
          <a:ea typeface="+mn-ea"/>
        </a:defRPr>
      </a:lvl6pPr>
      <a:lvl7pPr marL="3113088" indent="-293688" algn="l" rtl="0" eaLnBrk="1" fontAlgn="base" hangingPunct="1">
        <a:spcBef>
          <a:spcPct val="10000"/>
        </a:spcBef>
        <a:spcAft>
          <a:spcPct val="0"/>
        </a:spcAft>
        <a:buClr>
          <a:srgbClr val="D1005D"/>
        </a:buClr>
        <a:buFont typeface="Lucida Grande" pitchFamily="-105" charset="0"/>
        <a:buChar char="-"/>
        <a:defRPr>
          <a:solidFill>
            <a:srgbClr val="000000"/>
          </a:solidFill>
          <a:latin typeface="+mn-lt"/>
          <a:ea typeface="+mn-ea"/>
        </a:defRPr>
      </a:lvl7pPr>
      <a:lvl8pPr marL="3570288" indent="-293688" algn="l" rtl="0" eaLnBrk="1" fontAlgn="base" hangingPunct="1">
        <a:spcBef>
          <a:spcPct val="10000"/>
        </a:spcBef>
        <a:spcAft>
          <a:spcPct val="0"/>
        </a:spcAft>
        <a:buClr>
          <a:srgbClr val="D1005D"/>
        </a:buClr>
        <a:buFont typeface="Lucida Grande" pitchFamily="-105" charset="0"/>
        <a:buChar char="-"/>
        <a:defRPr>
          <a:solidFill>
            <a:srgbClr val="000000"/>
          </a:solidFill>
          <a:latin typeface="+mn-lt"/>
          <a:ea typeface="+mn-ea"/>
        </a:defRPr>
      </a:lvl8pPr>
      <a:lvl9pPr marL="4027488" indent="-293688" algn="l" rtl="0" eaLnBrk="1" fontAlgn="base" hangingPunct="1">
        <a:spcBef>
          <a:spcPct val="10000"/>
        </a:spcBef>
        <a:spcAft>
          <a:spcPct val="0"/>
        </a:spcAft>
        <a:buClr>
          <a:srgbClr val="D1005D"/>
        </a:buClr>
        <a:buFont typeface="Lucida Grande" pitchFamily="-105" charset="0"/>
        <a:buChar char="-"/>
        <a:defRPr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286500"/>
            <a:ext cx="9144000" cy="5715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pic>
        <p:nvPicPr>
          <p:cNvPr id="8" name="Picture 7" descr="FinalArupLogo_White_Scaled_For_PPT_300dpi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810092" y="6443396"/>
            <a:ext cx="851308" cy="25770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0" y="6286500"/>
            <a:ext cx="9144000" cy="0"/>
          </a:xfrm>
          <a:prstGeom prst="line">
            <a:avLst/>
          </a:prstGeom>
          <a:ln w="254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14"/>
          <p:cNvSpPr txBox="1">
            <a:spLocks/>
          </p:cNvSpPr>
          <p:nvPr/>
        </p:nvSpPr>
        <p:spPr>
          <a:xfrm>
            <a:off x="0" y="6296400"/>
            <a:ext cx="287338" cy="561600"/>
          </a:xfrm>
          <a:prstGeom prst="rect">
            <a:avLst/>
          </a:prstGeom>
        </p:spPr>
        <p:txBody>
          <a:bodyPr lIns="0" tIns="0" rIns="0" bIns="19800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4ADEA5E-D855-46E6-A607-27446C644854}" type="slidenum">
              <a:rPr lang="en-US" b="0" smtClean="0">
                <a:solidFill>
                  <a:srgbClr val="FFFFFF"/>
                </a:solidFill>
                <a:latin typeface="Arial"/>
                <a:cs typeface="ＭＳ Ｐゴシック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b="0" i="1" dirty="0" smtClean="0">
                <a:solidFill>
                  <a:srgbClr val="FFFFFF"/>
                </a:solidFill>
                <a:latin typeface="Arial"/>
                <a:cs typeface="ＭＳ Ｐゴシック"/>
              </a:rPr>
              <a:t>  </a:t>
            </a:r>
            <a:endParaRPr lang="en-US" b="0" i="1" dirty="0">
              <a:solidFill>
                <a:srgbClr val="FFFFFF"/>
              </a:solidFill>
              <a:latin typeface="Arial"/>
              <a:cs typeface="ＭＳ Ｐゴシック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</p:sldLayoutIdLst>
  <p:transition spd="slow"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+mj-lt"/>
          <a:ea typeface="ＭＳ Ｐゴシック" pitchFamily="-65" charset="-128"/>
          <a:cs typeface="ＭＳ Ｐゴシック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pitchFamily="34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pitchFamily="34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pitchFamily="34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pitchFamily="34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9pPr>
    </p:titleStyle>
    <p:bodyStyle>
      <a:lvl1pPr marL="293688" indent="-293688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•"/>
        <a:defRPr sz="2400">
          <a:solidFill>
            <a:srgbClr val="000000"/>
          </a:solidFill>
          <a:latin typeface="Arial"/>
          <a:ea typeface="+mn-ea"/>
          <a:cs typeface="ＭＳ Ｐゴシック"/>
        </a:defRPr>
      </a:lvl1pPr>
      <a:lvl2pPr marL="762000" indent="-277813" algn="l" rtl="0" eaLnBrk="1" fontAlgn="base" hangingPunct="1">
        <a:spcBef>
          <a:spcPct val="10000"/>
        </a:spcBef>
        <a:spcAft>
          <a:spcPct val="0"/>
        </a:spcAft>
        <a:buClr>
          <a:schemeClr val="accent2"/>
        </a:buClr>
        <a:buFont typeface="Times" pitchFamily="18" charset="0"/>
        <a:buChar char="•"/>
        <a:defRPr sz="2200">
          <a:solidFill>
            <a:srgbClr val="000000"/>
          </a:solidFill>
          <a:latin typeface="Arial"/>
          <a:ea typeface="+mn-ea"/>
          <a:cs typeface="ＭＳ Ｐゴシック"/>
        </a:defRPr>
      </a:lvl2pPr>
      <a:lvl3pPr marL="1244600" indent="-292100" algn="l" rtl="0" eaLnBrk="1" fontAlgn="base" hangingPunct="1">
        <a:spcBef>
          <a:spcPct val="10000"/>
        </a:spcBef>
        <a:spcAft>
          <a:spcPct val="0"/>
        </a:spcAft>
        <a:buClr>
          <a:schemeClr val="accent2"/>
        </a:buClr>
        <a:buFont typeface="Lucida Grande"/>
        <a:buChar char="-"/>
        <a:defRPr sz="2000">
          <a:solidFill>
            <a:srgbClr val="000000"/>
          </a:solidFill>
          <a:latin typeface="Arial"/>
          <a:ea typeface="+mn-ea"/>
          <a:cs typeface="ＭＳ Ｐゴシック"/>
        </a:defRPr>
      </a:lvl3pPr>
      <a:lvl4pPr marL="1714500" indent="-279400" algn="l" rtl="0" eaLnBrk="1" fontAlgn="base" hangingPunct="1">
        <a:spcBef>
          <a:spcPct val="10000"/>
        </a:spcBef>
        <a:spcAft>
          <a:spcPct val="0"/>
        </a:spcAft>
        <a:buClr>
          <a:schemeClr val="accent2"/>
        </a:buClr>
        <a:buFont typeface="Lucida Grande"/>
        <a:buChar char="-"/>
        <a:defRPr>
          <a:solidFill>
            <a:srgbClr val="000000"/>
          </a:solidFill>
          <a:latin typeface="Arial"/>
          <a:ea typeface="+mn-ea"/>
          <a:cs typeface="ＭＳ Ｐゴシック"/>
        </a:defRPr>
      </a:lvl4pPr>
      <a:lvl5pPr marL="2198688" indent="-293688" algn="l" rtl="0" eaLnBrk="1" fontAlgn="base" hangingPunct="1">
        <a:spcBef>
          <a:spcPct val="10000"/>
        </a:spcBef>
        <a:spcAft>
          <a:spcPct val="0"/>
        </a:spcAft>
        <a:buClr>
          <a:schemeClr val="accent2"/>
        </a:buClr>
        <a:buFont typeface="Lucida Grande"/>
        <a:buChar char="-"/>
        <a:defRPr>
          <a:solidFill>
            <a:srgbClr val="000000"/>
          </a:solidFill>
          <a:latin typeface="Arial"/>
          <a:ea typeface="+mn-ea"/>
          <a:cs typeface="ＭＳ Ｐゴシック"/>
        </a:defRPr>
      </a:lvl5pPr>
      <a:lvl6pPr marL="2655888" indent="-293688" algn="l" rtl="0" eaLnBrk="1" fontAlgn="base" hangingPunct="1">
        <a:spcBef>
          <a:spcPct val="10000"/>
        </a:spcBef>
        <a:spcAft>
          <a:spcPct val="0"/>
        </a:spcAft>
        <a:buClr>
          <a:srgbClr val="D1005D"/>
        </a:buClr>
        <a:buFont typeface="Lucida Grande" pitchFamily="-105" charset="0"/>
        <a:buChar char="-"/>
        <a:defRPr>
          <a:solidFill>
            <a:srgbClr val="000000"/>
          </a:solidFill>
          <a:latin typeface="+mn-lt"/>
          <a:ea typeface="+mn-ea"/>
        </a:defRPr>
      </a:lvl6pPr>
      <a:lvl7pPr marL="3113088" indent="-293688" algn="l" rtl="0" eaLnBrk="1" fontAlgn="base" hangingPunct="1">
        <a:spcBef>
          <a:spcPct val="10000"/>
        </a:spcBef>
        <a:spcAft>
          <a:spcPct val="0"/>
        </a:spcAft>
        <a:buClr>
          <a:srgbClr val="D1005D"/>
        </a:buClr>
        <a:buFont typeface="Lucida Grande" pitchFamily="-105" charset="0"/>
        <a:buChar char="-"/>
        <a:defRPr>
          <a:solidFill>
            <a:srgbClr val="000000"/>
          </a:solidFill>
          <a:latin typeface="+mn-lt"/>
          <a:ea typeface="+mn-ea"/>
        </a:defRPr>
      </a:lvl7pPr>
      <a:lvl8pPr marL="3570288" indent="-293688" algn="l" rtl="0" eaLnBrk="1" fontAlgn="base" hangingPunct="1">
        <a:spcBef>
          <a:spcPct val="10000"/>
        </a:spcBef>
        <a:spcAft>
          <a:spcPct val="0"/>
        </a:spcAft>
        <a:buClr>
          <a:srgbClr val="D1005D"/>
        </a:buClr>
        <a:buFont typeface="Lucida Grande" pitchFamily="-105" charset="0"/>
        <a:buChar char="-"/>
        <a:defRPr>
          <a:solidFill>
            <a:srgbClr val="000000"/>
          </a:solidFill>
          <a:latin typeface="+mn-lt"/>
          <a:ea typeface="+mn-ea"/>
        </a:defRPr>
      </a:lvl8pPr>
      <a:lvl9pPr marL="4027488" indent="-293688" algn="l" rtl="0" eaLnBrk="1" fontAlgn="base" hangingPunct="1">
        <a:spcBef>
          <a:spcPct val="10000"/>
        </a:spcBef>
        <a:spcAft>
          <a:spcPct val="0"/>
        </a:spcAft>
        <a:buClr>
          <a:srgbClr val="D1005D"/>
        </a:buClr>
        <a:buFont typeface="Lucida Grande" pitchFamily="-105" charset="0"/>
        <a:buChar char="-"/>
        <a:defRPr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286500"/>
            <a:ext cx="9144000" cy="5715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688" y="250825"/>
            <a:ext cx="8318500" cy="434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pic>
        <p:nvPicPr>
          <p:cNvPr id="6" name="Picture 5" descr="FinalArupLogo_White_Scaled_For_PPT_300dp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10092" y="6443396"/>
            <a:ext cx="851308" cy="25770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286500"/>
            <a:ext cx="9144000" cy="0"/>
          </a:xfrm>
          <a:prstGeom prst="line">
            <a:avLst/>
          </a:prstGeom>
          <a:ln w="254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9875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</p:sldLayoutIdLst>
  <p:transition spd="slow">
    <p:fade/>
  </p:transition>
  <p:txStyles>
    <p:titleStyle>
      <a:lvl1pPr algn="l" rtl="0" eaLnBrk="1" fontAlgn="base" hangingPunct="1">
        <a:lnSpc>
          <a:spcPts val="3300"/>
        </a:lnSpc>
        <a:spcBef>
          <a:spcPct val="0"/>
        </a:spcBef>
        <a:spcAft>
          <a:spcPct val="0"/>
        </a:spcAft>
        <a:defRPr sz="3200" b="0">
          <a:solidFill>
            <a:schemeClr val="accent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itchFamily="-105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itchFamily="-105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itchFamily="-105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itchFamily="-105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9pPr>
    </p:titleStyle>
    <p:bodyStyle>
      <a:lvl1pPr marL="361950" marR="0" indent="-361950" algn="l" defTabSz="914400" rtl="0" eaLnBrk="1" fontAlgn="base" latinLnBrk="0" hangingPunct="1">
        <a:lnSpc>
          <a:spcPts val="2900"/>
        </a:lnSpc>
        <a:spcBef>
          <a:spcPct val="50000"/>
        </a:spcBef>
        <a:spcAft>
          <a:spcPct val="0"/>
        </a:spcAft>
        <a:buClr>
          <a:srgbClr val="D22D7D"/>
        </a:buClr>
        <a:buSzTx/>
        <a:buFont typeface="Wingdings" pitchFamily="2" charset="2"/>
        <a:buNone/>
        <a:tabLst/>
        <a:defRPr sz="2400" b="0">
          <a:solidFill>
            <a:srgbClr val="000000"/>
          </a:solidFill>
          <a:latin typeface="+mn-lt"/>
          <a:ea typeface="+mn-ea"/>
          <a:cs typeface="Arial"/>
        </a:defRPr>
      </a:lvl1pPr>
      <a:lvl2pPr marL="265113" marR="0" indent="-265113" algn="l" defTabSz="914400" rtl="0" eaLnBrk="1" fontAlgn="base" latinLnBrk="0" hangingPunct="1">
        <a:lnSpc>
          <a:spcPts val="2500"/>
        </a:lnSpc>
        <a:spcBef>
          <a:spcPct val="10000"/>
        </a:spcBef>
        <a:spcAft>
          <a:spcPct val="0"/>
        </a:spcAft>
        <a:buClr>
          <a:schemeClr val="accent5"/>
        </a:buClr>
        <a:buSzTx/>
        <a:buFont typeface="Times New Roman" pitchFamily="18" charset="0"/>
        <a:buChar char="-"/>
        <a:tabLst/>
        <a:defRPr sz="2400" b="0">
          <a:solidFill>
            <a:srgbClr val="000000"/>
          </a:solidFill>
          <a:latin typeface="+mn-lt"/>
          <a:ea typeface="+mn-ea"/>
          <a:cs typeface="Arial"/>
        </a:defRPr>
      </a:lvl2pPr>
      <a:lvl3pPr marL="534988" marR="0" indent="-269875" algn="l" defTabSz="914400" rtl="0" eaLnBrk="1" fontAlgn="base" latinLnBrk="0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SzTx/>
        <a:buFont typeface="Times New Roman" pitchFamily="18" charset="0"/>
        <a:buChar char="-"/>
        <a:tabLst/>
        <a:defRPr sz="2200">
          <a:solidFill>
            <a:srgbClr val="000000"/>
          </a:solidFill>
          <a:latin typeface="+mn-lt"/>
          <a:ea typeface="+mn-ea"/>
          <a:cs typeface="Arial"/>
        </a:defRPr>
      </a:lvl3pPr>
      <a:lvl4pPr marL="534988" marR="0" indent="-269875" algn="l" defTabSz="914400" rtl="0" eaLnBrk="1" fontAlgn="base" latinLnBrk="0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SzTx/>
        <a:buFont typeface="Times New Roman" pitchFamily="18" charset="0"/>
        <a:buChar char="-"/>
        <a:tabLst/>
        <a:defRPr sz="2200">
          <a:solidFill>
            <a:srgbClr val="000000"/>
          </a:solidFill>
          <a:latin typeface="+mn-lt"/>
          <a:ea typeface="+mn-ea"/>
          <a:cs typeface="Arial"/>
        </a:defRPr>
      </a:lvl4pPr>
      <a:lvl5pPr marL="534988" marR="0" indent="-269875" algn="l" defTabSz="914400" rtl="0" eaLnBrk="1" fontAlgn="base" latinLnBrk="0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SzTx/>
        <a:buFont typeface="Times New Roman" pitchFamily="18" charset="0"/>
        <a:buChar char="-"/>
        <a:tabLst/>
        <a:defRPr sz="2200">
          <a:solidFill>
            <a:srgbClr val="000000"/>
          </a:solidFill>
          <a:latin typeface="+mn-lt"/>
          <a:ea typeface="+mn-ea"/>
          <a:cs typeface="Arial"/>
        </a:defRPr>
      </a:lvl5pPr>
      <a:lvl6pPr marL="538163" indent="-273050" algn="l" rtl="0" eaLnBrk="1" fontAlgn="base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Font typeface="Lucida Grande" pitchFamily="-105" charset="0"/>
        <a:buChar char="-"/>
        <a:defRPr sz="2200">
          <a:solidFill>
            <a:srgbClr val="000000"/>
          </a:solidFill>
          <a:latin typeface="+mn-lt"/>
          <a:ea typeface="+mn-ea"/>
        </a:defRPr>
      </a:lvl6pPr>
      <a:lvl7pPr marL="538163" indent="-273050" algn="l" rtl="0" eaLnBrk="1" fontAlgn="base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Font typeface="Lucida Grande" pitchFamily="-105" charset="0"/>
        <a:buChar char="-"/>
        <a:defRPr sz="2200">
          <a:solidFill>
            <a:srgbClr val="000000"/>
          </a:solidFill>
          <a:latin typeface="+mn-lt"/>
          <a:ea typeface="+mn-ea"/>
        </a:defRPr>
      </a:lvl7pPr>
      <a:lvl8pPr marL="538163" indent="-273050" algn="l" rtl="0" eaLnBrk="1" fontAlgn="base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Font typeface="Lucida Grande" pitchFamily="-105" charset="0"/>
        <a:buChar char="-"/>
        <a:defRPr sz="2200">
          <a:solidFill>
            <a:srgbClr val="000000"/>
          </a:solidFill>
          <a:latin typeface="+mn-lt"/>
          <a:ea typeface="+mn-ea"/>
        </a:defRPr>
      </a:lvl8pPr>
      <a:lvl9pPr marL="538163" indent="-273050" algn="l" rtl="0" eaLnBrk="1" fontAlgn="base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Font typeface="Lucida Grande" pitchFamily="-105" charset="0"/>
        <a:buChar char="-"/>
        <a:defRPr sz="22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286500"/>
            <a:ext cx="9144000" cy="571500"/>
          </a:xfrm>
          <a:prstGeom prst="rect">
            <a:avLst/>
          </a:prstGeom>
          <a:solidFill>
            <a:srgbClr val="D22D7D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D22D7D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pic>
        <p:nvPicPr>
          <p:cNvPr id="8" name="Picture 7" descr="FinalArupLogo_White_Scaled_For_PPT_300dpi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810092" y="6443396"/>
            <a:ext cx="851308" cy="25770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0" y="6286500"/>
            <a:ext cx="9144000" cy="0"/>
          </a:xfrm>
          <a:prstGeom prst="line">
            <a:avLst/>
          </a:prstGeom>
          <a:ln w="254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14"/>
          <p:cNvSpPr txBox="1">
            <a:spLocks/>
          </p:cNvSpPr>
          <p:nvPr/>
        </p:nvSpPr>
        <p:spPr>
          <a:xfrm>
            <a:off x="0" y="6296400"/>
            <a:ext cx="287338" cy="561600"/>
          </a:xfrm>
          <a:prstGeom prst="rect">
            <a:avLst/>
          </a:prstGeom>
        </p:spPr>
        <p:txBody>
          <a:bodyPr lIns="0" tIns="0" rIns="0" bIns="19800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4ADEA5E-D855-46E6-A607-27446C644854}" type="slidenum">
              <a:rPr lang="en-US" b="0" smtClean="0">
                <a:solidFill>
                  <a:srgbClr val="FFFFFF"/>
                </a:solidFill>
                <a:latin typeface="Arial"/>
                <a:cs typeface="ＭＳ Ｐゴシック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b="0" i="1" dirty="0" smtClean="0">
                <a:solidFill>
                  <a:srgbClr val="FFFFFF"/>
                </a:solidFill>
                <a:latin typeface="Arial"/>
                <a:cs typeface="ＭＳ Ｐゴシック"/>
              </a:rPr>
              <a:t>  </a:t>
            </a:r>
            <a:endParaRPr lang="en-US" b="0" i="1" dirty="0">
              <a:solidFill>
                <a:srgbClr val="FFFFFF"/>
              </a:solidFill>
              <a:latin typeface="Arial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0137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ransition spd="slow"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+mj-lt"/>
          <a:ea typeface="ＭＳ Ｐゴシック" pitchFamily="-65" charset="-128"/>
          <a:cs typeface="ＭＳ Ｐゴシック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pitchFamily="34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pitchFamily="34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pitchFamily="34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pitchFamily="34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9pPr>
    </p:titleStyle>
    <p:bodyStyle>
      <a:lvl1pPr marL="293688" indent="-293688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•"/>
        <a:defRPr sz="2400">
          <a:solidFill>
            <a:srgbClr val="000000"/>
          </a:solidFill>
          <a:latin typeface="Arial"/>
          <a:ea typeface="+mn-ea"/>
          <a:cs typeface="ＭＳ Ｐゴシック"/>
        </a:defRPr>
      </a:lvl1pPr>
      <a:lvl2pPr marL="762000" indent="-277813" algn="l" rtl="0" eaLnBrk="1" fontAlgn="base" hangingPunct="1">
        <a:spcBef>
          <a:spcPct val="10000"/>
        </a:spcBef>
        <a:spcAft>
          <a:spcPct val="0"/>
        </a:spcAft>
        <a:buClr>
          <a:schemeClr val="accent2"/>
        </a:buClr>
        <a:buFont typeface="Times" pitchFamily="18" charset="0"/>
        <a:buChar char="•"/>
        <a:defRPr sz="2200">
          <a:solidFill>
            <a:srgbClr val="000000"/>
          </a:solidFill>
          <a:latin typeface="Arial"/>
          <a:ea typeface="+mn-ea"/>
          <a:cs typeface="ＭＳ Ｐゴシック"/>
        </a:defRPr>
      </a:lvl2pPr>
      <a:lvl3pPr marL="1244600" indent="-292100" algn="l" rtl="0" eaLnBrk="1" fontAlgn="base" hangingPunct="1">
        <a:spcBef>
          <a:spcPct val="10000"/>
        </a:spcBef>
        <a:spcAft>
          <a:spcPct val="0"/>
        </a:spcAft>
        <a:buClr>
          <a:schemeClr val="accent2"/>
        </a:buClr>
        <a:buFont typeface="Lucida Grande"/>
        <a:buChar char="-"/>
        <a:defRPr sz="2000">
          <a:solidFill>
            <a:srgbClr val="000000"/>
          </a:solidFill>
          <a:latin typeface="Arial"/>
          <a:ea typeface="+mn-ea"/>
          <a:cs typeface="ＭＳ Ｐゴシック"/>
        </a:defRPr>
      </a:lvl3pPr>
      <a:lvl4pPr marL="1714500" indent="-279400" algn="l" rtl="0" eaLnBrk="1" fontAlgn="base" hangingPunct="1">
        <a:spcBef>
          <a:spcPct val="10000"/>
        </a:spcBef>
        <a:spcAft>
          <a:spcPct val="0"/>
        </a:spcAft>
        <a:buClr>
          <a:schemeClr val="accent2"/>
        </a:buClr>
        <a:buFont typeface="Lucida Grande"/>
        <a:buChar char="-"/>
        <a:defRPr>
          <a:solidFill>
            <a:srgbClr val="000000"/>
          </a:solidFill>
          <a:latin typeface="Arial"/>
          <a:ea typeface="+mn-ea"/>
          <a:cs typeface="ＭＳ Ｐゴシック"/>
        </a:defRPr>
      </a:lvl4pPr>
      <a:lvl5pPr marL="2198688" indent="-293688" algn="l" rtl="0" eaLnBrk="1" fontAlgn="base" hangingPunct="1">
        <a:spcBef>
          <a:spcPct val="10000"/>
        </a:spcBef>
        <a:spcAft>
          <a:spcPct val="0"/>
        </a:spcAft>
        <a:buClr>
          <a:schemeClr val="accent2"/>
        </a:buClr>
        <a:buFont typeface="Lucida Grande"/>
        <a:buChar char="-"/>
        <a:defRPr>
          <a:solidFill>
            <a:srgbClr val="000000"/>
          </a:solidFill>
          <a:latin typeface="Arial"/>
          <a:ea typeface="+mn-ea"/>
          <a:cs typeface="ＭＳ Ｐゴシック"/>
        </a:defRPr>
      </a:lvl5pPr>
      <a:lvl6pPr marL="2655888" indent="-293688" algn="l" rtl="0" eaLnBrk="1" fontAlgn="base" hangingPunct="1">
        <a:spcBef>
          <a:spcPct val="10000"/>
        </a:spcBef>
        <a:spcAft>
          <a:spcPct val="0"/>
        </a:spcAft>
        <a:buClr>
          <a:srgbClr val="D1005D"/>
        </a:buClr>
        <a:buFont typeface="Lucida Grande" pitchFamily="-105" charset="0"/>
        <a:buChar char="-"/>
        <a:defRPr>
          <a:solidFill>
            <a:srgbClr val="000000"/>
          </a:solidFill>
          <a:latin typeface="+mn-lt"/>
          <a:ea typeface="+mn-ea"/>
        </a:defRPr>
      </a:lvl6pPr>
      <a:lvl7pPr marL="3113088" indent="-293688" algn="l" rtl="0" eaLnBrk="1" fontAlgn="base" hangingPunct="1">
        <a:spcBef>
          <a:spcPct val="10000"/>
        </a:spcBef>
        <a:spcAft>
          <a:spcPct val="0"/>
        </a:spcAft>
        <a:buClr>
          <a:srgbClr val="D1005D"/>
        </a:buClr>
        <a:buFont typeface="Lucida Grande" pitchFamily="-105" charset="0"/>
        <a:buChar char="-"/>
        <a:defRPr>
          <a:solidFill>
            <a:srgbClr val="000000"/>
          </a:solidFill>
          <a:latin typeface="+mn-lt"/>
          <a:ea typeface="+mn-ea"/>
        </a:defRPr>
      </a:lvl7pPr>
      <a:lvl8pPr marL="3570288" indent="-293688" algn="l" rtl="0" eaLnBrk="1" fontAlgn="base" hangingPunct="1">
        <a:spcBef>
          <a:spcPct val="10000"/>
        </a:spcBef>
        <a:spcAft>
          <a:spcPct val="0"/>
        </a:spcAft>
        <a:buClr>
          <a:srgbClr val="D1005D"/>
        </a:buClr>
        <a:buFont typeface="Lucida Grande" pitchFamily="-105" charset="0"/>
        <a:buChar char="-"/>
        <a:defRPr>
          <a:solidFill>
            <a:srgbClr val="000000"/>
          </a:solidFill>
          <a:latin typeface="+mn-lt"/>
          <a:ea typeface="+mn-ea"/>
        </a:defRPr>
      </a:lvl8pPr>
      <a:lvl9pPr marL="4027488" indent="-293688" algn="l" rtl="0" eaLnBrk="1" fontAlgn="base" hangingPunct="1">
        <a:spcBef>
          <a:spcPct val="10000"/>
        </a:spcBef>
        <a:spcAft>
          <a:spcPct val="0"/>
        </a:spcAft>
        <a:buClr>
          <a:srgbClr val="D1005D"/>
        </a:buClr>
        <a:buFont typeface="Lucida Grande" pitchFamily="-105" charset="0"/>
        <a:buChar char="-"/>
        <a:defRPr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286500"/>
            <a:ext cx="9144000" cy="5715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688" y="250825"/>
            <a:ext cx="8318500" cy="434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pic>
        <p:nvPicPr>
          <p:cNvPr id="6" name="Picture 5" descr="FinalArupLogo_White_Scaled_For_PPT_300dp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10092" y="6443396"/>
            <a:ext cx="851308" cy="25770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286500"/>
            <a:ext cx="9144000" cy="0"/>
          </a:xfrm>
          <a:prstGeom prst="line">
            <a:avLst/>
          </a:prstGeom>
          <a:ln w="254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04259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</p:sldLayoutIdLst>
  <p:transition spd="slow">
    <p:fade/>
  </p:transition>
  <p:txStyles>
    <p:titleStyle>
      <a:lvl1pPr algn="l" rtl="0" eaLnBrk="1" fontAlgn="base" hangingPunct="1">
        <a:lnSpc>
          <a:spcPts val="3300"/>
        </a:lnSpc>
        <a:spcBef>
          <a:spcPct val="0"/>
        </a:spcBef>
        <a:spcAft>
          <a:spcPct val="0"/>
        </a:spcAft>
        <a:defRPr sz="3200" b="0">
          <a:solidFill>
            <a:schemeClr val="accent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itchFamily="-105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itchFamily="-105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itchFamily="-105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itchFamily="-105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9pPr>
    </p:titleStyle>
    <p:bodyStyle>
      <a:lvl1pPr marL="361950" marR="0" indent="-361950" algn="l" defTabSz="914400" rtl="0" eaLnBrk="1" fontAlgn="base" latinLnBrk="0" hangingPunct="1">
        <a:lnSpc>
          <a:spcPts val="2900"/>
        </a:lnSpc>
        <a:spcBef>
          <a:spcPct val="50000"/>
        </a:spcBef>
        <a:spcAft>
          <a:spcPct val="0"/>
        </a:spcAft>
        <a:buClr>
          <a:srgbClr val="D22D7D"/>
        </a:buClr>
        <a:buSzTx/>
        <a:buFont typeface="Wingdings" pitchFamily="2" charset="2"/>
        <a:buNone/>
        <a:tabLst/>
        <a:defRPr sz="2400" b="0">
          <a:solidFill>
            <a:srgbClr val="000000"/>
          </a:solidFill>
          <a:latin typeface="+mn-lt"/>
          <a:ea typeface="+mn-ea"/>
          <a:cs typeface="Arial"/>
        </a:defRPr>
      </a:lvl1pPr>
      <a:lvl2pPr marL="265113" marR="0" indent="-265113" algn="l" defTabSz="914400" rtl="0" eaLnBrk="1" fontAlgn="base" latinLnBrk="0" hangingPunct="1">
        <a:lnSpc>
          <a:spcPts val="2500"/>
        </a:lnSpc>
        <a:spcBef>
          <a:spcPct val="10000"/>
        </a:spcBef>
        <a:spcAft>
          <a:spcPct val="0"/>
        </a:spcAft>
        <a:buClr>
          <a:schemeClr val="accent5"/>
        </a:buClr>
        <a:buSzTx/>
        <a:buFont typeface="Times New Roman" pitchFamily="18" charset="0"/>
        <a:buChar char="-"/>
        <a:tabLst/>
        <a:defRPr sz="2400" b="0">
          <a:solidFill>
            <a:srgbClr val="000000"/>
          </a:solidFill>
          <a:latin typeface="+mn-lt"/>
          <a:ea typeface="+mn-ea"/>
          <a:cs typeface="Arial"/>
        </a:defRPr>
      </a:lvl2pPr>
      <a:lvl3pPr marL="534988" marR="0" indent="-269875" algn="l" defTabSz="914400" rtl="0" eaLnBrk="1" fontAlgn="base" latinLnBrk="0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SzTx/>
        <a:buFont typeface="Times New Roman" pitchFamily="18" charset="0"/>
        <a:buChar char="-"/>
        <a:tabLst/>
        <a:defRPr sz="2200">
          <a:solidFill>
            <a:srgbClr val="000000"/>
          </a:solidFill>
          <a:latin typeface="+mn-lt"/>
          <a:ea typeface="+mn-ea"/>
          <a:cs typeface="Arial"/>
        </a:defRPr>
      </a:lvl3pPr>
      <a:lvl4pPr marL="534988" marR="0" indent="-269875" algn="l" defTabSz="914400" rtl="0" eaLnBrk="1" fontAlgn="base" latinLnBrk="0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SzTx/>
        <a:buFont typeface="Times New Roman" pitchFamily="18" charset="0"/>
        <a:buChar char="-"/>
        <a:tabLst/>
        <a:defRPr sz="2200">
          <a:solidFill>
            <a:srgbClr val="000000"/>
          </a:solidFill>
          <a:latin typeface="+mn-lt"/>
          <a:ea typeface="+mn-ea"/>
          <a:cs typeface="Arial"/>
        </a:defRPr>
      </a:lvl4pPr>
      <a:lvl5pPr marL="534988" marR="0" indent="-269875" algn="l" defTabSz="914400" rtl="0" eaLnBrk="1" fontAlgn="base" latinLnBrk="0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SzTx/>
        <a:buFont typeface="Times New Roman" pitchFamily="18" charset="0"/>
        <a:buChar char="-"/>
        <a:tabLst/>
        <a:defRPr sz="2200">
          <a:solidFill>
            <a:srgbClr val="000000"/>
          </a:solidFill>
          <a:latin typeface="+mn-lt"/>
          <a:ea typeface="+mn-ea"/>
          <a:cs typeface="Arial"/>
        </a:defRPr>
      </a:lvl5pPr>
      <a:lvl6pPr marL="538163" indent="-273050" algn="l" rtl="0" eaLnBrk="1" fontAlgn="base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Font typeface="Lucida Grande" pitchFamily="-105" charset="0"/>
        <a:buChar char="-"/>
        <a:defRPr sz="2200">
          <a:solidFill>
            <a:srgbClr val="000000"/>
          </a:solidFill>
          <a:latin typeface="+mn-lt"/>
          <a:ea typeface="+mn-ea"/>
        </a:defRPr>
      </a:lvl6pPr>
      <a:lvl7pPr marL="538163" indent="-273050" algn="l" rtl="0" eaLnBrk="1" fontAlgn="base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Font typeface="Lucida Grande" pitchFamily="-105" charset="0"/>
        <a:buChar char="-"/>
        <a:defRPr sz="2200">
          <a:solidFill>
            <a:srgbClr val="000000"/>
          </a:solidFill>
          <a:latin typeface="+mn-lt"/>
          <a:ea typeface="+mn-ea"/>
        </a:defRPr>
      </a:lvl7pPr>
      <a:lvl8pPr marL="538163" indent="-273050" algn="l" rtl="0" eaLnBrk="1" fontAlgn="base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Font typeface="Lucida Grande" pitchFamily="-105" charset="0"/>
        <a:buChar char="-"/>
        <a:defRPr sz="2200">
          <a:solidFill>
            <a:srgbClr val="000000"/>
          </a:solidFill>
          <a:latin typeface="+mn-lt"/>
          <a:ea typeface="+mn-ea"/>
        </a:defRPr>
      </a:lvl8pPr>
      <a:lvl9pPr marL="538163" indent="-273050" algn="l" rtl="0" eaLnBrk="1" fontAlgn="base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Font typeface="Lucida Grande" pitchFamily="-105" charset="0"/>
        <a:buChar char="-"/>
        <a:defRPr sz="22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286500"/>
            <a:ext cx="9144000" cy="571500"/>
          </a:xfrm>
          <a:prstGeom prst="rect">
            <a:avLst/>
          </a:prstGeom>
          <a:solidFill>
            <a:srgbClr val="28AAE1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pic>
        <p:nvPicPr>
          <p:cNvPr id="8" name="Picture 7" descr="FinalArupLogo_White_Scaled_For_PPT_300dpi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810092" y="6443396"/>
            <a:ext cx="851308" cy="25770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0" y="6286500"/>
            <a:ext cx="9144000" cy="0"/>
          </a:xfrm>
          <a:prstGeom prst="line">
            <a:avLst/>
          </a:prstGeom>
          <a:ln w="254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14"/>
          <p:cNvSpPr txBox="1">
            <a:spLocks/>
          </p:cNvSpPr>
          <p:nvPr/>
        </p:nvSpPr>
        <p:spPr>
          <a:xfrm>
            <a:off x="0" y="6296400"/>
            <a:ext cx="287338" cy="561600"/>
          </a:xfrm>
          <a:prstGeom prst="rect">
            <a:avLst/>
          </a:prstGeom>
        </p:spPr>
        <p:txBody>
          <a:bodyPr lIns="0" tIns="0" rIns="0" bIns="19800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4ADEA5E-D855-46E6-A607-27446C644854}" type="slidenum">
              <a:rPr lang="en-US" b="0" smtClean="0">
                <a:solidFill>
                  <a:srgbClr val="FFFFFF"/>
                </a:solidFill>
                <a:latin typeface="Arial"/>
                <a:cs typeface="ＭＳ Ｐゴシック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b="0" i="1" dirty="0" smtClean="0">
                <a:solidFill>
                  <a:srgbClr val="FFFFFF"/>
                </a:solidFill>
                <a:latin typeface="Arial"/>
                <a:cs typeface="ＭＳ Ｐゴシック"/>
              </a:rPr>
              <a:t>  </a:t>
            </a:r>
            <a:endParaRPr lang="en-US" b="0" i="1" dirty="0">
              <a:solidFill>
                <a:srgbClr val="FFFFFF"/>
              </a:solidFill>
              <a:latin typeface="Arial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3444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</p:sldLayoutIdLst>
  <p:transition spd="slow"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+mj-lt"/>
          <a:ea typeface="ＭＳ Ｐゴシック" pitchFamily="-65" charset="-128"/>
          <a:cs typeface="ＭＳ Ｐゴシック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pitchFamily="34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pitchFamily="34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pitchFamily="34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pitchFamily="34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9pPr>
    </p:titleStyle>
    <p:bodyStyle>
      <a:lvl1pPr marL="293688" indent="-293688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•"/>
        <a:defRPr sz="2400">
          <a:solidFill>
            <a:srgbClr val="000000"/>
          </a:solidFill>
          <a:latin typeface="Arial"/>
          <a:ea typeface="+mn-ea"/>
          <a:cs typeface="ＭＳ Ｐゴシック"/>
        </a:defRPr>
      </a:lvl1pPr>
      <a:lvl2pPr marL="762000" indent="-277813" algn="l" rtl="0" eaLnBrk="1" fontAlgn="base" hangingPunct="1">
        <a:spcBef>
          <a:spcPct val="10000"/>
        </a:spcBef>
        <a:spcAft>
          <a:spcPct val="0"/>
        </a:spcAft>
        <a:buClr>
          <a:schemeClr val="accent2"/>
        </a:buClr>
        <a:buFont typeface="Times" pitchFamily="18" charset="0"/>
        <a:buChar char="•"/>
        <a:defRPr sz="2200">
          <a:solidFill>
            <a:srgbClr val="000000"/>
          </a:solidFill>
          <a:latin typeface="Arial"/>
          <a:ea typeface="+mn-ea"/>
          <a:cs typeface="ＭＳ Ｐゴシック"/>
        </a:defRPr>
      </a:lvl2pPr>
      <a:lvl3pPr marL="1244600" indent="-292100" algn="l" rtl="0" eaLnBrk="1" fontAlgn="base" hangingPunct="1">
        <a:spcBef>
          <a:spcPct val="10000"/>
        </a:spcBef>
        <a:spcAft>
          <a:spcPct val="0"/>
        </a:spcAft>
        <a:buClr>
          <a:schemeClr val="accent2"/>
        </a:buClr>
        <a:buFont typeface="Lucida Grande"/>
        <a:buChar char="-"/>
        <a:defRPr sz="2000">
          <a:solidFill>
            <a:srgbClr val="000000"/>
          </a:solidFill>
          <a:latin typeface="Arial"/>
          <a:ea typeface="+mn-ea"/>
          <a:cs typeface="ＭＳ Ｐゴシック"/>
        </a:defRPr>
      </a:lvl3pPr>
      <a:lvl4pPr marL="1714500" indent="-279400" algn="l" rtl="0" eaLnBrk="1" fontAlgn="base" hangingPunct="1">
        <a:spcBef>
          <a:spcPct val="10000"/>
        </a:spcBef>
        <a:spcAft>
          <a:spcPct val="0"/>
        </a:spcAft>
        <a:buClr>
          <a:schemeClr val="accent2"/>
        </a:buClr>
        <a:buFont typeface="Lucida Grande"/>
        <a:buChar char="-"/>
        <a:defRPr>
          <a:solidFill>
            <a:srgbClr val="000000"/>
          </a:solidFill>
          <a:latin typeface="Arial"/>
          <a:ea typeface="+mn-ea"/>
          <a:cs typeface="ＭＳ Ｐゴシック"/>
        </a:defRPr>
      </a:lvl4pPr>
      <a:lvl5pPr marL="2198688" indent="-293688" algn="l" rtl="0" eaLnBrk="1" fontAlgn="base" hangingPunct="1">
        <a:spcBef>
          <a:spcPct val="10000"/>
        </a:spcBef>
        <a:spcAft>
          <a:spcPct val="0"/>
        </a:spcAft>
        <a:buClr>
          <a:schemeClr val="accent2"/>
        </a:buClr>
        <a:buFont typeface="Lucida Grande"/>
        <a:buChar char="-"/>
        <a:defRPr>
          <a:solidFill>
            <a:srgbClr val="000000"/>
          </a:solidFill>
          <a:latin typeface="Arial"/>
          <a:ea typeface="+mn-ea"/>
          <a:cs typeface="ＭＳ Ｐゴシック"/>
        </a:defRPr>
      </a:lvl5pPr>
      <a:lvl6pPr marL="2655888" indent="-293688" algn="l" rtl="0" eaLnBrk="1" fontAlgn="base" hangingPunct="1">
        <a:spcBef>
          <a:spcPct val="10000"/>
        </a:spcBef>
        <a:spcAft>
          <a:spcPct val="0"/>
        </a:spcAft>
        <a:buClr>
          <a:srgbClr val="D1005D"/>
        </a:buClr>
        <a:buFont typeface="Lucida Grande" pitchFamily="-105" charset="0"/>
        <a:buChar char="-"/>
        <a:defRPr>
          <a:solidFill>
            <a:srgbClr val="000000"/>
          </a:solidFill>
          <a:latin typeface="+mn-lt"/>
          <a:ea typeface="+mn-ea"/>
        </a:defRPr>
      </a:lvl6pPr>
      <a:lvl7pPr marL="3113088" indent="-293688" algn="l" rtl="0" eaLnBrk="1" fontAlgn="base" hangingPunct="1">
        <a:spcBef>
          <a:spcPct val="10000"/>
        </a:spcBef>
        <a:spcAft>
          <a:spcPct val="0"/>
        </a:spcAft>
        <a:buClr>
          <a:srgbClr val="D1005D"/>
        </a:buClr>
        <a:buFont typeface="Lucida Grande" pitchFamily="-105" charset="0"/>
        <a:buChar char="-"/>
        <a:defRPr>
          <a:solidFill>
            <a:srgbClr val="000000"/>
          </a:solidFill>
          <a:latin typeface="+mn-lt"/>
          <a:ea typeface="+mn-ea"/>
        </a:defRPr>
      </a:lvl7pPr>
      <a:lvl8pPr marL="3570288" indent="-293688" algn="l" rtl="0" eaLnBrk="1" fontAlgn="base" hangingPunct="1">
        <a:spcBef>
          <a:spcPct val="10000"/>
        </a:spcBef>
        <a:spcAft>
          <a:spcPct val="0"/>
        </a:spcAft>
        <a:buClr>
          <a:srgbClr val="D1005D"/>
        </a:buClr>
        <a:buFont typeface="Lucida Grande" pitchFamily="-105" charset="0"/>
        <a:buChar char="-"/>
        <a:defRPr>
          <a:solidFill>
            <a:srgbClr val="000000"/>
          </a:solidFill>
          <a:latin typeface="+mn-lt"/>
          <a:ea typeface="+mn-ea"/>
        </a:defRPr>
      </a:lvl8pPr>
      <a:lvl9pPr marL="4027488" indent="-293688" algn="l" rtl="0" eaLnBrk="1" fontAlgn="base" hangingPunct="1">
        <a:spcBef>
          <a:spcPct val="10000"/>
        </a:spcBef>
        <a:spcAft>
          <a:spcPct val="0"/>
        </a:spcAft>
        <a:buClr>
          <a:srgbClr val="D1005D"/>
        </a:buClr>
        <a:buFont typeface="Lucida Grande" pitchFamily="-105" charset="0"/>
        <a:buChar char="-"/>
        <a:defRPr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286500"/>
            <a:ext cx="9144000" cy="5715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688" y="250825"/>
            <a:ext cx="8318500" cy="434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pic>
        <p:nvPicPr>
          <p:cNvPr id="6" name="Picture 5" descr="FinalArupLogo_White_Scaled_For_PPT_300dp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10092" y="6443396"/>
            <a:ext cx="851308" cy="25770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286500"/>
            <a:ext cx="9144000" cy="0"/>
          </a:xfrm>
          <a:prstGeom prst="line">
            <a:avLst/>
          </a:prstGeom>
          <a:ln w="254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99120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81" r:id="rId3"/>
    <p:sldLayoutId id="2147483782" r:id="rId4"/>
  </p:sldLayoutIdLst>
  <p:transition spd="slow">
    <p:fade/>
  </p:transition>
  <p:txStyles>
    <p:titleStyle>
      <a:lvl1pPr algn="l" rtl="0" eaLnBrk="1" fontAlgn="base" hangingPunct="1">
        <a:lnSpc>
          <a:spcPts val="3300"/>
        </a:lnSpc>
        <a:spcBef>
          <a:spcPct val="0"/>
        </a:spcBef>
        <a:spcAft>
          <a:spcPct val="0"/>
        </a:spcAft>
        <a:defRPr sz="3200" b="0">
          <a:solidFill>
            <a:schemeClr val="accent4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itchFamily="-105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itchFamily="-105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itchFamily="-105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itchFamily="-105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9pPr>
    </p:titleStyle>
    <p:bodyStyle>
      <a:lvl1pPr marL="361950" marR="0" indent="-361950" algn="l" defTabSz="914400" rtl="0" eaLnBrk="1" fontAlgn="base" latinLnBrk="0" hangingPunct="1">
        <a:lnSpc>
          <a:spcPts val="2900"/>
        </a:lnSpc>
        <a:spcBef>
          <a:spcPct val="50000"/>
        </a:spcBef>
        <a:spcAft>
          <a:spcPct val="0"/>
        </a:spcAft>
        <a:buClr>
          <a:srgbClr val="D22D7D"/>
        </a:buClr>
        <a:buSzTx/>
        <a:buFont typeface="Wingdings" pitchFamily="2" charset="2"/>
        <a:buNone/>
        <a:tabLst/>
        <a:defRPr sz="2400" b="0">
          <a:solidFill>
            <a:srgbClr val="000000"/>
          </a:solidFill>
          <a:latin typeface="+mn-lt"/>
          <a:ea typeface="+mn-ea"/>
          <a:cs typeface="Arial"/>
        </a:defRPr>
      </a:lvl1pPr>
      <a:lvl2pPr marL="265113" marR="0" indent="-265113" algn="l" defTabSz="914400" rtl="0" eaLnBrk="1" fontAlgn="base" latinLnBrk="0" hangingPunct="1">
        <a:lnSpc>
          <a:spcPts val="2500"/>
        </a:lnSpc>
        <a:spcBef>
          <a:spcPct val="10000"/>
        </a:spcBef>
        <a:spcAft>
          <a:spcPct val="0"/>
        </a:spcAft>
        <a:buClr>
          <a:schemeClr val="accent5"/>
        </a:buClr>
        <a:buSzTx/>
        <a:buFont typeface="Times New Roman" pitchFamily="18" charset="0"/>
        <a:buChar char="-"/>
        <a:tabLst/>
        <a:defRPr sz="2400" b="0">
          <a:solidFill>
            <a:srgbClr val="000000"/>
          </a:solidFill>
          <a:latin typeface="+mn-lt"/>
          <a:ea typeface="+mn-ea"/>
          <a:cs typeface="Arial"/>
        </a:defRPr>
      </a:lvl2pPr>
      <a:lvl3pPr marL="534988" marR="0" indent="-269875" algn="l" defTabSz="914400" rtl="0" eaLnBrk="1" fontAlgn="base" latinLnBrk="0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SzTx/>
        <a:buFont typeface="Times New Roman" pitchFamily="18" charset="0"/>
        <a:buChar char="-"/>
        <a:tabLst/>
        <a:defRPr sz="2200">
          <a:solidFill>
            <a:srgbClr val="000000"/>
          </a:solidFill>
          <a:latin typeface="+mn-lt"/>
          <a:ea typeface="+mn-ea"/>
          <a:cs typeface="Arial"/>
        </a:defRPr>
      </a:lvl3pPr>
      <a:lvl4pPr marL="534988" marR="0" indent="-269875" algn="l" defTabSz="914400" rtl="0" eaLnBrk="1" fontAlgn="base" latinLnBrk="0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SzTx/>
        <a:buFont typeface="Times New Roman" pitchFamily="18" charset="0"/>
        <a:buChar char="-"/>
        <a:tabLst/>
        <a:defRPr sz="2200">
          <a:solidFill>
            <a:srgbClr val="000000"/>
          </a:solidFill>
          <a:latin typeface="+mn-lt"/>
          <a:ea typeface="+mn-ea"/>
          <a:cs typeface="Arial"/>
        </a:defRPr>
      </a:lvl4pPr>
      <a:lvl5pPr marL="534988" marR="0" indent="-269875" algn="l" defTabSz="914400" rtl="0" eaLnBrk="1" fontAlgn="base" latinLnBrk="0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SzTx/>
        <a:buFont typeface="Times New Roman" pitchFamily="18" charset="0"/>
        <a:buChar char="-"/>
        <a:tabLst/>
        <a:defRPr sz="2200">
          <a:solidFill>
            <a:srgbClr val="000000"/>
          </a:solidFill>
          <a:latin typeface="+mn-lt"/>
          <a:ea typeface="+mn-ea"/>
          <a:cs typeface="Arial"/>
        </a:defRPr>
      </a:lvl5pPr>
      <a:lvl6pPr marL="538163" indent="-273050" algn="l" rtl="0" eaLnBrk="1" fontAlgn="base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Font typeface="Lucida Grande" pitchFamily="-105" charset="0"/>
        <a:buChar char="-"/>
        <a:defRPr sz="2200">
          <a:solidFill>
            <a:srgbClr val="000000"/>
          </a:solidFill>
          <a:latin typeface="+mn-lt"/>
          <a:ea typeface="+mn-ea"/>
        </a:defRPr>
      </a:lvl6pPr>
      <a:lvl7pPr marL="538163" indent="-273050" algn="l" rtl="0" eaLnBrk="1" fontAlgn="base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Font typeface="Lucida Grande" pitchFamily="-105" charset="0"/>
        <a:buChar char="-"/>
        <a:defRPr sz="2200">
          <a:solidFill>
            <a:srgbClr val="000000"/>
          </a:solidFill>
          <a:latin typeface="+mn-lt"/>
          <a:ea typeface="+mn-ea"/>
        </a:defRPr>
      </a:lvl7pPr>
      <a:lvl8pPr marL="538163" indent="-273050" algn="l" rtl="0" eaLnBrk="1" fontAlgn="base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Font typeface="Lucida Grande" pitchFamily="-105" charset="0"/>
        <a:buChar char="-"/>
        <a:defRPr sz="2200">
          <a:solidFill>
            <a:srgbClr val="000000"/>
          </a:solidFill>
          <a:latin typeface="+mn-lt"/>
          <a:ea typeface="+mn-ea"/>
        </a:defRPr>
      </a:lvl8pPr>
      <a:lvl9pPr marL="538163" indent="-273050" algn="l" rtl="0" eaLnBrk="1" fontAlgn="base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Font typeface="Lucida Grande" pitchFamily="-105" charset="0"/>
        <a:buChar char="-"/>
        <a:defRPr sz="22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286500"/>
            <a:ext cx="9144000" cy="5715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pic>
        <p:nvPicPr>
          <p:cNvPr id="8" name="Picture 7" descr="FinalArupLogo_White_Scaled_For_PPT_300dpi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810092" y="6443396"/>
            <a:ext cx="851308" cy="25770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0" y="6286500"/>
            <a:ext cx="9144000" cy="0"/>
          </a:xfrm>
          <a:prstGeom prst="line">
            <a:avLst/>
          </a:prstGeom>
          <a:ln w="254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14"/>
          <p:cNvSpPr txBox="1">
            <a:spLocks/>
          </p:cNvSpPr>
          <p:nvPr/>
        </p:nvSpPr>
        <p:spPr>
          <a:xfrm>
            <a:off x="0" y="6296400"/>
            <a:ext cx="287338" cy="561600"/>
          </a:xfrm>
          <a:prstGeom prst="rect">
            <a:avLst/>
          </a:prstGeom>
        </p:spPr>
        <p:txBody>
          <a:bodyPr lIns="0" tIns="0" rIns="0" bIns="19800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4ADEA5E-D855-46E6-A607-27446C644854}" type="slidenum">
              <a:rPr lang="en-US" b="0" smtClean="0">
                <a:solidFill>
                  <a:srgbClr val="FFFFFF"/>
                </a:solidFill>
                <a:latin typeface="Arial"/>
                <a:cs typeface="ＭＳ Ｐゴシック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b="0" i="1" dirty="0" smtClean="0">
                <a:solidFill>
                  <a:srgbClr val="FFFFFF"/>
                </a:solidFill>
                <a:latin typeface="Arial"/>
                <a:cs typeface="ＭＳ Ｐゴシック"/>
              </a:rPr>
              <a:t>  </a:t>
            </a:r>
            <a:endParaRPr lang="en-US" b="0" i="1" dirty="0">
              <a:solidFill>
                <a:srgbClr val="FFFFFF"/>
              </a:solidFill>
              <a:latin typeface="Arial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5213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</p:sldLayoutIdLst>
  <p:transition spd="slow"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+mj-lt"/>
          <a:ea typeface="ＭＳ Ｐゴシック" pitchFamily="-65" charset="-128"/>
          <a:cs typeface="ＭＳ Ｐゴシック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pitchFamily="34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pitchFamily="34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pitchFamily="34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pitchFamily="34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9pPr>
    </p:titleStyle>
    <p:bodyStyle>
      <a:lvl1pPr marL="293688" indent="-293688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•"/>
        <a:defRPr sz="2400">
          <a:solidFill>
            <a:srgbClr val="000000"/>
          </a:solidFill>
          <a:latin typeface="Arial"/>
          <a:ea typeface="+mn-ea"/>
          <a:cs typeface="ＭＳ Ｐゴシック"/>
        </a:defRPr>
      </a:lvl1pPr>
      <a:lvl2pPr marL="762000" indent="-277813" algn="l" rtl="0" eaLnBrk="1" fontAlgn="base" hangingPunct="1">
        <a:spcBef>
          <a:spcPct val="10000"/>
        </a:spcBef>
        <a:spcAft>
          <a:spcPct val="0"/>
        </a:spcAft>
        <a:buClr>
          <a:schemeClr val="accent2"/>
        </a:buClr>
        <a:buFont typeface="Times" pitchFamily="18" charset="0"/>
        <a:buChar char="•"/>
        <a:defRPr sz="2200">
          <a:solidFill>
            <a:srgbClr val="000000"/>
          </a:solidFill>
          <a:latin typeface="Arial"/>
          <a:ea typeface="+mn-ea"/>
          <a:cs typeface="ＭＳ Ｐゴシック"/>
        </a:defRPr>
      </a:lvl2pPr>
      <a:lvl3pPr marL="1244600" indent="-292100" algn="l" rtl="0" eaLnBrk="1" fontAlgn="base" hangingPunct="1">
        <a:spcBef>
          <a:spcPct val="10000"/>
        </a:spcBef>
        <a:spcAft>
          <a:spcPct val="0"/>
        </a:spcAft>
        <a:buClr>
          <a:schemeClr val="accent2"/>
        </a:buClr>
        <a:buFont typeface="Lucida Grande"/>
        <a:buChar char="-"/>
        <a:defRPr sz="2000">
          <a:solidFill>
            <a:srgbClr val="000000"/>
          </a:solidFill>
          <a:latin typeface="Arial"/>
          <a:ea typeface="+mn-ea"/>
          <a:cs typeface="ＭＳ Ｐゴシック"/>
        </a:defRPr>
      </a:lvl3pPr>
      <a:lvl4pPr marL="1714500" indent="-279400" algn="l" rtl="0" eaLnBrk="1" fontAlgn="base" hangingPunct="1">
        <a:spcBef>
          <a:spcPct val="10000"/>
        </a:spcBef>
        <a:spcAft>
          <a:spcPct val="0"/>
        </a:spcAft>
        <a:buClr>
          <a:schemeClr val="accent2"/>
        </a:buClr>
        <a:buFont typeface="Lucida Grande"/>
        <a:buChar char="-"/>
        <a:defRPr>
          <a:solidFill>
            <a:srgbClr val="000000"/>
          </a:solidFill>
          <a:latin typeface="Arial"/>
          <a:ea typeface="+mn-ea"/>
          <a:cs typeface="ＭＳ Ｐゴシック"/>
        </a:defRPr>
      </a:lvl4pPr>
      <a:lvl5pPr marL="2198688" indent="-293688" algn="l" rtl="0" eaLnBrk="1" fontAlgn="base" hangingPunct="1">
        <a:spcBef>
          <a:spcPct val="10000"/>
        </a:spcBef>
        <a:spcAft>
          <a:spcPct val="0"/>
        </a:spcAft>
        <a:buClr>
          <a:schemeClr val="accent2"/>
        </a:buClr>
        <a:buFont typeface="Lucida Grande"/>
        <a:buChar char="-"/>
        <a:defRPr>
          <a:solidFill>
            <a:srgbClr val="000000"/>
          </a:solidFill>
          <a:latin typeface="Arial"/>
          <a:ea typeface="+mn-ea"/>
          <a:cs typeface="ＭＳ Ｐゴシック"/>
        </a:defRPr>
      </a:lvl5pPr>
      <a:lvl6pPr marL="2655888" indent="-293688" algn="l" rtl="0" eaLnBrk="1" fontAlgn="base" hangingPunct="1">
        <a:spcBef>
          <a:spcPct val="10000"/>
        </a:spcBef>
        <a:spcAft>
          <a:spcPct val="0"/>
        </a:spcAft>
        <a:buClr>
          <a:srgbClr val="D1005D"/>
        </a:buClr>
        <a:buFont typeface="Lucida Grande" pitchFamily="-105" charset="0"/>
        <a:buChar char="-"/>
        <a:defRPr>
          <a:solidFill>
            <a:srgbClr val="000000"/>
          </a:solidFill>
          <a:latin typeface="+mn-lt"/>
          <a:ea typeface="+mn-ea"/>
        </a:defRPr>
      </a:lvl6pPr>
      <a:lvl7pPr marL="3113088" indent="-293688" algn="l" rtl="0" eaLnBrk="1" fontAlgn="base" hangingPunct="1">
        <a:spcBef>
          <a:spcPct val="10000"/>
        </a:spcBef>
        <a:spcAft>
          <a:spcPct val="0"/>
        </a:spcAft>
        <a:buClr>
          <a:srgbClr val="D1005D"/>
        </a:buClr>
        <a:buFont typeface="Lucida Grande" pitchFamily="-105" charset="0"/>
        <a:buChar char="-"/>
        <a:defRPr>
          <a:solidFill>
            <a:srgbClr val="000000"/>
          </a:solidFill>
          <a:latin typeface="+mn-lt"/>
          <a:ea typeface="+mn-ea"/>
        </a:defRPr>
      </a:lvl7pPr>
      <a:lvl8pPr marL="3570288" indent="-293688" algn="l" rtl="0" eaLnBrk="1" fontAlgn="base" hangingPunct="1">
        <a:spcBef>
          <a:spcPct val="10000"/>
        </a:spcBef>
        <a:spcAft>
          <a:spcPct val="0"/>
        </a:spcAft>
        <a:buClr>
          <a:srgbClr val="D1005D"/>
        </a:buClr>
        <a:buFont typeface="Lucida Grande" pitchFamily="-105" charset="0"/>
        <a:buChar char="-"/>
        <a:defRPr>
          <a:solidFill>
            <a:srgbClr val="000000"/>
          </a:solidFill>
          <a:latin typeface="+mn-lt"/>
          <a:ea typeface="+mn-ea"/>
        </a:defRPr>
      </a:lvl8pPr>
      <a:lvl9pPr marL="4027488" indent="-293688" algn="l" rtl="0" eaLnBrk="1" fontAlgn="base" hangingPunct="1">
        <a:spcBef>
          <a:spcPct val="10000"/>
        </a:spcBef>
        <a:spcAft>
          <a:spcPct val="0"/>
        </a:spcAft>
        <a:buClr>
          <a:srgbClr val="D1005D"/>
        </a:buClr>
        <a:buFont typeface="Lucida Grande" pitchFamily="-105" charset="0"/>
        <a:buChar char="-"/>
        <a:defRPr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286500"/>
            <a:ext cx="9144000" cy="571500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688" y="250825"/>
            <a:ext cx="8318500" cy="434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pic>
        <p:nvPicPr>
          <p:cNvPr id="6" name="Picture 5" descr="FinalArupLogo_White_Scaled_For_PPT_300dp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10092" y="6443396"/>
            <a:ext cx="851308" cy="25770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286500"/>
            <a:ext cx="9144000" cy="0"/>
          </a:xfrm>
          <a:prstGeom prst="line">
            <a:avLst/>
          </a:prstGeom>
          <a:ln w="254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13202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</p:sldLayoutIdLst>
  <p:transition spd="slow">
    <p:fade/>
  </p:transition>
  <p:txStyles>
    <p:titleStyle>
      <a:lvl1pPr algn="l" rtl="0" eaLnBrk="1" fontAlgn="base" hangingPunct="1">
        <a:lnSpc>
          <a:spcPts val="3300"/>
        </a:lnSpc>
        <a:spcBef>
          <a:spcPct val="0"/>
        </a:spcBef>
        <a:spcAft>
          <a:spcPct val="0"/>
        </a:spcAft>
        <a:defRPr sz="3200" b="0">
          <a:solidFill>
            <a:schemeClr val="accent5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itchFamily="-105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itchFamily="-105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itchFamily="-105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itchFamily="-105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9pPr>
    </p:titleStyle>
    <p:bodyStyle>
      <a:lvl1pPr marL="361950" marR="0" indent="-361950" algn="l" defTabSz="914400" rtl="0" eaLnBrk="1" fontAlgn="base" latinLnBrk="0" hangingPunct="1">
        <a:lnSpc>
          <a:spcPts val="2900"/>
        </a:lnSpc>
        <a:spcBef>
          <a:spcPct val="50000"/>
        </a:spcBef>
        <a:spcAft>
          <a:spcPct val="0"/>
        </a:spcAft>
        <a:buClr>
          <a:srgbClr val="D22D7D"/>
        </a:buClr>
        <a:buSzTx/>
        <a:buFont typeface="Wingdings" pitchFamily="2" charset="2"/>
        <a:buNone/>
        <a:tabLst/>
        <a:defRPr sz="2400" b="0">
          <a:solidFill>
            <a:srgbClr val="000000"/>
          </a:solidFill>
          <a:latin typeface="+mn-lt"/>
          <a:ea typeface="+mn-ea"/>
          <a:cs typeface="Arial"/>
        </a:defRPr>
      </a:lvl1pPr>
      <a:lvl2pPr marL="265113" marR="0" indent="-265113" algn="l" defTabSz="914400" rtl="0" eaLnBrk="1" fontAlgn="base" latinLnBrk="0" hangingPunct="1">
        <a:lnSpc>
          <a:spcPts val="2500"/>
        </a:lnSpc>
        <a:spcBef>
          <a:spcPct val="10000"/>
        </a:spcBef>
        <a:spcAft>
          <a:spcPct val="0"/>
        </a:spcAft>
        <a:buClr>
          <a:schemeClr val="accent5"/>
        </a:buClr>
        <a:buSzTx/>
        <a:buFont typeface="Times New Roman" pitchFamily="18" charset="0"/>
        <a:buChar char="-"/>
        <a:tabLst/>
        <a:defRPr sz="2400" b="0">
          <a:solidFill>
            <a:srgbClr val="000000"/>
          </a:solidFill>
          <a:latin typeface="+mn-lt"/>
          <a:ea typeface="+mn-ea"/>
          <a:cs typeface="Arial"/>
        </a:defRPr>
      </a:lvl2pPr>
      <a:lvl3pPr marL="534988" marR="0" indent="-269875" algn="l" defTabSz="914400" rtl="0" eaLnBrk="1" fontAlgn="base" latinLnBrk="0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SzTx/>
        <a:buFont typeface="Times New Roman" pitchFamily="18" charset="0"/>
        <a:buChar char="-"/>
        <a:tabLst/>
        <a:defRPr sz="2200">
          <a:solidFill>
            <a:srgbClr val="000000"/>
          </a:solidFill>
          <a:latin typeface="+mn-lt"/>
          <a:ea typeface="+mn-ea"/>
          <a:cs typeface="Arial"/>
        </a:defRPr>
      </a:lvl3pPr>
      <a:lvl4pPr marL="534988" marR="0" indent="-269875" algn="l" defTabSz="914400" rtl="0" eaLnBrk="1" fontAlgn="base" latinLnBrk="0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SzTx/>
        <a:buFont typeface="Times New Roman" pitchFamily="18" charset="0"/>
        <a:buChar char="-"/>
        <a:tabLst/>
        <a:defRPr sz="2200">
          <a:solidFill>
            <a:srgbClr val="000000"/>
          </a:solidFill>
          <a:latin typeface="+mn-lt"/>
          <a:ea typeface="+mn-ea"/>
          <a:cs typeface="Arial"/>
        </a:defRPr>
      </a:lvl4pPr>
      <a:lvl5pPr marL="534988" marR="0" indent="-269875" algn="l" defTabSz="914400" rtl="0" eaLnBrk="1" fontAlgn="base" latinLnBrk="0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SzTx/>
        <a:buFont typeface="Times New Roman" pitchFamily="18" charset="0"/>
        <a:buChar char="-"/>
        <a:tabLst/>
        <a:defRPr sz="2200">
          <a:solidFill>
            <a:srgbClr val="000000"/>
          </a:solidFill>
          <a:latin typeface="+mn-lt"/>
          <a:ea typeface="+mn-ea"/>
          <a:cs typeface="Arial"/>
        </a:defRPr>
      </a:lvl5pPr>
      <a:lvl6pPr marL="538163" indent="-273050" algn="l" rtl="0" eaLnBrk="1" fontAlgn="base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Font typeface="Lucida Grande" pitchFamily="-105" charset="0"/>
        <a:buChar char="-"/>
        <a:defRPr sz="2200">
          <a:solidFill>
            <a:srgbClr val="000000"/>
          </a:solidFill>
          <a:latin typeface="+mn-lt"/>
          <a:ea typeface="+mn-ea"/>
        </a:defRPr>
      </a:lvl6pPr>
      <a:lvl7pPr marL="538163" indent="-273050" algn="l" rtl="0" eaLnBrk="1" fontAlgn="base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Font typeface="Lucida Grande" pitchFamily="-105" charset="0"/>
        <a:buChar char="-"/>
        <a:defRPr sz="2200">
          <a:solidFill>
            <a:srgbClr val="000000"/>
          </a:solidFill>
          <a:latin typeface="+mn-lt"/>
          <a:ea typeface="+mn-ea"/>
        </a:defRPr>
      </a:lvl7pPr>
      <a:lvl8pPr marL="538163" indent="-273050" algn="l" rtl="0" eaLnBrk="1" fontAlgn="base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Font typeface="Lucida Grande" pitchFamily="-105" charset="0"/>
        <a:buChar char="-"/>
        <a:defRPr sz="2200">
          <a:solidFill>
            <a:srgbClr val="000000"/>
          </a:solidFill>
          <a:latin typeface="+mn-lt"/>
          <a:ea typeface="+mn-ea"/>
        </a:defRPr>
      </a:lvl8pPr>
      <a:lvl9pPr marL="538163" indent="-273050" algn="l" rtl="0" eaLnBrk="1" fontAlgn="base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Font typeface="Lucida Grande" pitchFamily="-105" charset="0"/>
        <a:buChar char="-"/>
        <a:defRPr sz="22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networks.intranet.arup.com/products/home.cfm" TargetMode="External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oldcorporate.intranet.arup.com/fx/investinarup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423193"/>
          </a:xfrm>
        </p:spPr>
        <p:txBody>
          <a:bodyPr/>
          <a:lstStyle/>
          <a:p>
            <a:r>
              <a:rPr lang="en-GB" dirty="0" smtClean="0"/>
              <a:t> Globalising Research - an Industry View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3789040"/>
            <a:ext cx="6552728" cy="1752600"/>
          </a:xfrm>
        </p:spPr>
        <p:txBody>
          <a:bodyPr/>
          <a:lstStyle/>
          <a:p>
            <a:pPr algn="r"/>
            <a:r>
              <a:rPr lang="en-GB" sz="1800" b="1" dirty="0" smtClean="0"/>
              <a:t>Dr Peter Gist</a:t>
            </a:r>
          </a:p>
          <a:p>
            <a:pPr algn="r">
              <a:lnSpc>
                <a:spcPct val="100000"/>
              </a:lnSpc>
            </a:pPr>
            <a:r>
              <a:rPr lang="en-GB" sz="1800" dirty="0" smtClean="0"/>
              <a:t>Director: Project Creation, Arup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“</a:t>
            </a:r>
            <a:r>
              <a:rPr lang="en-GB" dirty="0" err="1" smtClean="0"/>
              <a:t>SoundLab</a:t>
            </a:r>
            <a:r>
              <a:rPr lang="en-GB" dirty="0" smtClean="0"/>
              <a:t>” for transport projects</a:t>
            </a:r>
            <a:endParaRPr lang="en-GB" dirty="0"/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482" r="8482"/>
          <a:stretch>
            <a:fillRect/>
          </a:stretch>
        </p:blipFill>
        <p:spPr bwMode="auto">
          <a:xfrm>
            <a:off x="1547660" y="908720"/>
            <a:ext cx="6336000" cy="5230781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548305" y="266255"/>
            <a:ext cx="8362950" cy="423193"/>
          </a:xfrm>
        </p:spPr>
        <p:txBody>
          <a:bodyPr/>
          <a:lstStyle/>
          <a:p>
            <a:pPr marL="457200" indent="-457200"/>
            <a:r>
              <a:rPr lang="en-GB" sz="2800" dirty="0" smtClean="0"/>
              <a:t>Taking ideas to commercialisation</a:t>
            </a:r>
            <a:endParaRPr lang="en-US" sz="2800" dirty="0">
              <a:solidFill>
                <a:schemeClr val="accent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64426" y="3155663"/>
            <a:ext cx="1840675" cy="46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3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705" y="798685"/>
            <a:ext cx="1832181" cy="1859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0"/>
          <p:cNvSpPr txBox="1"/>
          <p:nvPr/>
        </p:nvSpPr>
        <p:spPr>
          <a:xfrm>
            <a:off x="533648" y="2698441"/>
            <a:ext cx="1800200" cy="23083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>
                <a:latin typeface="+mj-lt"/>
              </a:rPr>
              <a:t>Abacus, Stadium Seat</a:t>
            </a:r>
            <a:endParaRPr lang="en-GB" sz="900" dirty="0">
              <a:latin typeface="+mj-lt"/>
            </a:endParaRPr>
          </a:p>
        </p:txBody>
      </p:sp>
      <p:pic>
        <p:nvPicPr>
          <p:cNvPr id="32" name="Picture 7" descr="K:\120000-\123232-00 Technik Floor\6.0 Images &amp; Photographs\studio\cut away on pedestal (Medium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2452" y="844630"/>
            <a:ext cx="2587900" cy="1688200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2638813" y="2710820"/>
            <a:ext cx="1800200" cy="23083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>
                <a:latin typeface="+mj-lt"/>
              </a:rPr>
              <a:t>Technik Floor</a:t>
            </a:r>
            <a:endParaRPr lang="en-GB" sz="900" dirty="0">
              <a:latin typeface="+mj-lt"/>
            </a:endParaRPr>
          </a:p>
        </p:txBody>
      </p:sp>
      <p:pic>
        <p:nvPicPr>
          <p:cNvPr id="34" name="Picture 3" descr="K:\200000-\210527-00 Pocket Habitat\6.0 Images &amp; Photographs\Boston House Installation\Selection\Nov 1 (Medium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44467" y="883958"/>
            <a:ext cx="1875533" cy="1721812"/>
          </a:xfrm>
          <a:prstGeom prst="rect">
            <a:avLst/>
          </a:prstGeom>
          <a:noFill/>
        </p:spPr>
      </p:pic>
      <p:sp>
        <p:nvSpPr>
          <p:cNvPr id="35" name="TextBox 34"/>
          <p:cNvSpPr txBox="1"/>
          <p:nvPr/>
        </p:nvSpPr>
        <p:spPr>
          <a:xfrm>
            <a:off x="5697218" y="2685054"/>
            <a:ext cx="1152128" cy="23083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>
                <a:latin typeface="+mj-lt"/>
              </a:rPr>
              <a:t>Pocket Habitat</a:t>
            </a:r>
            <a:endParaRPr lang="en-GB" sz="900" dirty="0">
              <a:latin typeface="+mj-lt"/>
            </a:endParaRPr>
          </a:p>
        </p:txBody>
      </p:sp>
      <p:pic>
        <p:nvPicPr>
          <p:cNvPr id="36" name="Picture 5" descr="K:\200000-\212345-00 Grants Cladding\6.0 Images &amp; Photographs\14.01.10 - Exploded views\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6673" y="3054089"/>
            <a:ext cx="1861727" cy="1360595"/>
          </a:xfrm>
          <a:prstGeom prst="rect">
            <a:avLst/>
          </a:prstGeom>
          <a:noFill/>
        </p:spPr>
      </p:pic>
      <p:sp>
        <p:nvSpPr>
          <p:cNvPr id="37" name="TextBox 36"/>
          <p:cNvSpPr txBox="1"/>
          <p:nvPr/>
        </p:nvSpPr>
        <p:spPr>
          <a:xfrm>
            <a:off x="523798" y="4378699"/>
            <a:ext cx="1914601" cy="23083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>
                <a:latin typeface="+mj-lt"/>
              </a:rPr>
              <a:t>Technik Wall</a:t>
            </a:r>
            <a:endParaRPr lang="en-GB" sz="900" dirty="0">
              <a:latin typeface="+mj-lt"/>
            </a:endParaRPr>
          </a:p>
        </p:txBody>
      </p:sp>
      <p:pic>
        <p:nvPicPr>
          <p:cNvPr id="38" name="Picture 6" descr="T:\Scans\Stephe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52750" y="2920646"/>
            <a:ext cx="2276489" cy="1662695"/>
          </a:xfrm>
          <a:prstGeom prst="rect">
            <a:avLst/>
          </a:prstGeom>
          <a:noFill/>
        </p:spPr>
      </p:pic>
      <p:sp>
        <p:nvSpPr>
          <p:cNvPr id="39" name="TextBox 38"/>
          <p:cNvSpPr txBox="1"/>
          <p:nvPr/>
        </p:nvSpPr>
        <p:spPr>
          <a:xfrm>
            <a:off x="2770220" y="4323897"/>
            <a:ext cx="611155" cy="23083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>
                <a:latin typeface="+mj-lt"/>
              </a:rPr>
              <a:t>OvaVent</a:t>
            </a:r>
            <a:endParaRPr lang="en-GB" sz="900" dirty="0">
              <a:latin typeface="+mj-lt"/>
            </a:endParaRPr>
          </a:p>
        </p:txBody>
      </p:sp>
      <p:pic>
        <p:nvPicPr>
          <p:cNvPr id="40" name="Picture 2" descr="image00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766" y="3029663"/>
            <a:ext cx="1961910" cy="1429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40"/>
          <p:cNvSpPr txBox="1"/>
          <p:nvPr/>
        </p:nvSpPr>
        <p:spPr>
          <a:xfrm>
            <a:off x="5688366" y="4328721"/>
            <a:ext cx="2188810" cy="23083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>
                <a:latin typeface="+mj-lt"/>
              </a:rPr>
              <a:t>FlowStow, rainwater attenuation.</a:t>
            </a:r>
            <a:endParaRPr lang="en-GB" sz="900" dirty="0">
              <a:latin typeface="+mj-lt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437882" y="5030197"/>
            <a:ext cx="287198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200" b="0" i="0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free radicals </a:t>
            </a: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innovation jam  </a:t>
            </a: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18-20 October 2011</a:t>
            </a:r>
            <a:endParaRPr kumimoji="0" lang="en-GB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5511" y="4642796"/>
            <a:ext cx="75978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u="sng" dirty="0" smtClean="0">
                <a:hlinkClick r:id="rId8"/>
              </a:rPr>
              <a:t>http://networks.intranet.arup.com/products/home.cfm</a:t>
            </a:r>
            <a:endParaRPr lang="en-GB" sz="2000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88" y="250825"/>
            <a:ext cx="8318500" cy="423193"/>
          </a:xfrm>
        </p:spPr>
        <p:txBody>
          <a:bodyPr/>
          <a:lstStyle/>
          <a:p>
            <a:r>
              <a:rPr lang="en-GB" dirty="0" smtClean="0"/>
              <a:t>Relationships with Universities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415660" cy="4956522"/>
          </a:xfrm>
        </p:spPr>
        <p:txBody>
          <a:bodyPr/>
          <a:lstStyle/>
          <a:p>
            <a:pPr>
              <a:buNone/>
            </a:pPr>
            <a:r>
              <a:rPr lang="en-GB" sz="2200" i="1" dirty="0" smtClean="0"/>
              <a:t>Relationships with universities are multi-layered  - we are developing </a:t>
            </a:r>
            <a:r>
              <a:rPr lang="en-GB" sz="2200" i="1" dirty="0" err="1" smtClean="0"/>
              <a:t>MOUs</a:t>
            </a:r>
            <a:r>
              <a:rPr lang="en-GB" sz="2200" i="1" dirty="0" smtClean="0"/>
              <a:t> to bring together them together </a:t>
            </a:r>
          </a:p>
          <a:p>
            <a:endParaRPr lang="en-GB" sz="2200" dirty="0" smtClean="0"/>
          </a:p>
          <a:p>
            <a:pPr lvl="1">
              <a:buNone/>
            </a:pPr>
            <a:endParaRPr lang="en-GB" sz="2000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59632" y="2132856"/>
          <a:ext cx="6096000" cy="1828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4478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Research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Consultancy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Education</a:t>
                      </a:r>
                      <a:endParaRPr lang="en-GB" dirty="0"/>
                    </a:p>
                  </a:txBody>
                  <a:tcPr/>
                </a:tc>
              </a:tr>
              <a:tr h="349574">
                <a:tc>
                  <a:txBody>
                    <a:bodyPr/>
                    <a:lstStyle/>
                    <a:p>
                      <a:r>
                        <a:rPr lang="en-GB" dirty="0" smtClean="0"/>
                        <a:t>Competitor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ymbol"/>
                        </a:rPr>
                        <a:t>Ö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ymbol"/>
                        </a:rPr>
                        <a:t>Ö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?</a:t>
                      </a:r>
                      <a:endParaRPr lang="en-GB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49574">
                <a:tc>
                  <a:txBody>
                    <a:bodyPr/>
                    <a:lstStyle/>
                    <a:p>
                      <a:r>
                        <a:rPr lang="en-GB" dirty="0" smtClean="0"/>
                        <a:t>Collaborator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ymbol"/>
                        </a:rPr>
                        <a:t>Ö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ymbol"/>
                        </a:rPr>
                        <a:t>Ö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ymbol"/>
                        </a:rPr>
                        <a:t>Ö</a:t>
                      </a:r>
                    </a:p>
                  </a:txBody>
                  <a:tcPr marL="0" marR="0" marT="0" marB="0" anchor="b"/>
                </a:tc>
              </a:tr>
              <a:tr h="349574">
                <a:tc>
                  <a:txBody>
                    <a:bodyPr/>
                    <a:lstStyle/>
                    <a:p>
                      <a:r>
                        <a:rPr lang="en-GB" dirty="0" smtClean="0"/>
                        <a:t>Supplier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ymbol"/>
                        </a:rPr>
                        <a:t>Ö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ymbol"/>
                        </a:rPr>
                        <a:t>Ö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ymbol"/>
                        </a:rPr>
                        <a:t>Ö</a:t>
                      </a:r>
                    </a:p>
                  </a:txBody>
                  <a:tcPr marL="0" marR="0" marT="0" marB="0" anchor="b"/>
                </a:tc>
              </a:tr>
              <a:tr h="349574">
                <a:tc>
                  <a:txBody>
                    <a:bodyPr/>
                    <a:lstStyle/>
                    <a:p>
                      <a:r>
                        <a:rPr lang="en-GB" dirty="0" smtClean="0"/>
                        <a:t>Client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X</a:t>
                      </a:r>
                      <a:endParaRPr lang="en-GB" sz="18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ymbo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ymbol"/>
                        </a:rPr>
                        <a:t>Ö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ymbol"/>
                        </a:rPr>
                        <a:t>Ö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Challenges for you!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8318500" cy="4505325"/>
          </a:xfrm>
        </p:spPr>
        <p:txBody>
          <a:bodyPr lIns="0" tIns="0" rIns="0" bIns="0"/>
          <a:lstStyle/>
          <a:p>
            <a:pPr marL="266700" indent="-266700">
              <a:spcAft>
                <a:spcPct val="0"/>
              </a:spcAft>
            </a:pPr>
            <a:r>
              <a:rPr lang="en-GB" sz="2000" i="1" dirty="0" smtClean="0">
                <a:solidFill>
                  <a:srgbClr val="000000"/>
                </a:solidFill>
              </a:rPr>
              <a:t>Firms like Arup need University collaborators for research</a:t>
            </a:r>
          </a:p>
          <a:p>
            <a:pPr marL="265113" lvl="1" indent="-265113">
              <a:buClr>
                <a:schemeClr val="accent5"/>
              </a:buClr>
              <a:buFont typeface="Times New Roman" pitchFamily="18" charset="0"/>
              <a:buChar char="-"/>
            </a:pPr>
            <a:r>
              <a:rPr lang="en-GB" sz="1800" dirty="0" smtClean="0"/>
              <a:t>Are Universities good collaborators for applied research? </a:t>
            </a:r>
          </a:p>
          <a:p>
            <a:pPr marL="265113" lvl="1" indent="-265113">
              <a:buClr>
                <a:schemeClr val="accent5"/>
              </a:buClr>
              <a:buFont typeface="Times New Roman" pitchFamily="18" charset="0"/>
              <a:buChar char="-"/>
            </a:pPr>
            <a:r>
              <a:rPr lang="en-GB" sz="1800" dirty="0" smtClean="0"/>
              <a:t>“Traditional” rewards for academics – individual advancement through peer reviewed research. “Contribution to the subject” not relevance to application  and performance in application . </a:t>
            </a:r>
          </a:p>
          <a:p>
            <a:pPr marL="265113" lvl="1" indent="-265113">
              <a:buClr>
                <a:schemeClr val="accent5"/>
              </a:buClr>
              <a:buFont typeface="Times New Roman" pitchFamily="18" charset="0"/>
              <a:buChar char="-"/>
            </a:pPr>
            <a:r>
              <a:rPr lang="en-GB" sz="1800" dirty="0" smtClean="0"/>
              <a:t> Many funders and universities embracing change – multi-disciplinary applied research, involving industry and global collaboration.  Rewards for enhancing the reputation  (and funding) of the department , research centre and university – a more “corporate approach”.</a:t>
            </a:r>
          </a:p>
          <a:p>
            <a:pPr marL="265113" lvl="1" indent="-265113">
              <a:buClr>
                <a:schemeClr val="accent5"/>
              </a:buClr>
              <a:buFont typeface="Times New Roman" pitchFamily="18" charset="0"/>
              <a:buChar char="-"/>
            </a:pPr>
            <a:r>
              <a:rPr lang="en-GB" sz="1800" dirty="0" smtClean="0"/>
              <a:t>Our experience  of collaboration internationally is very mixed! </a:t>
            </a:r>
          </a:p>
          <a:p>
            <a:pPr marL="265113" lvl="1" indent="-265113">
              <a:buClr>
                <a:schemeClr val="accent5"/>
              </a:buClr>
              <a:buFont typeface="Times New Roman" pitchFamily="18" charset="0"/>
              <a:buChar char="-"/>
            </a:pPr>
            <a:r>
              <a:rPr lang="en-GB" sz="1800" b="1" dirty="0" smtClean="0"/>
              <a:t>Do universities want to/need to change? Are incentives aligned? Are processes for delivery aligned? </a:t>
            </a:r>
          </a:p>
          <a:p>
            <a:pPr marL="266700" indent="-266700">
              <a:spcAft>
                <a:spcPct val="0"/>
              </a:spcAft>
              <a:buFont typeface="Arial" pitchFamily="34" charset="0"/>
              <a:buChar char="•"/>
            </a:pPr>
            <a:endParaRPr lang="en-GB" sz="2000" dirty="0" smtClean="0">
              <a:solidFill>
                <a:srgbClr val="000000"/>
              </a:solidFill>
            </a:endParaRPr>
          </a:p>
          <a:p>
            <a:pPr marL="266700" indent="-266700">
              <a:spcAft>
                <a:spcPct val="0"/>
              </a:spcAft>
              <a:buFont typeface="Arial" pitchFamily="34" charset="0"/>
              <a:buChar char="•"/>
            </a:pPr>
            <a:endParaRPr lang="en-GB" sz="2000" dirty="0" smtClean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Arup</a:t>
            </a:r>
          </a:p>
          <a:p>
            <a:endParaRPr lang="en-GB" dirty="0" smtClean="0"/>
          </a:p>
          <a:p>
            <a:r>
              <a:rPr lang="en-GB" dirty="0" smtClean="0"/>
              <a:t>Our challenges</a:t>
            </a:r>
          </a:p>
          <a:p>
            <a:endParaRPr lang="en-GB" dirty="0" smtClean="0"/>
          </a:p>
          <a:p>
            <a:r>
              <a:rPr lang="en-GB" dirty="0" smtClean="0"/>
              <a:t>How do we do our research?</a:t>
            </a:r>
          </a:p>
          <a:p>
            <a:endParaRPr lang="en-GB" dirty="0" smtClean="0"/>
          </a:p>
          <a:p>
            <a:r>
              <a:rPr lang="en-GB" dirty="0" smtClean="0"/>
              <a:t>Relationships with Universities</a:t>
            </a:r>
          </a:p>
          <a:p>
            <a:endParaRPr lang="en-GB" dirty="0" smtClean="0"/>
          </a:p>
          <a:p>
            <a:r>
              <a:rPr lang="en-GB" dirty="0" smtClean="0"/>
              <a:t>Challenges for you!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Arup – a profile</a:t>
            </a:r>
            <a:endParaRPr lang="en-US" dirty="0"/>
          </a:p>
        </p:txBody>
      </p:sp>
      <p:sp>
        <p:nvSpPr>
          <p:cNvPr id="144387" name="Rectangle 3"/>
          <p:cNvSpPr>
            <a:spLocks noChangeArrowheads="1"/>
          </p:cNvSpPr>
          <p:nvPr/>
        </p:nvSpPr>
        <p:spPr bwMode="auto">
          <a:xfrm>
            <a:off x="611188" y="3141663"/>
            <a:ext cx="75612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GB" i="1"/>
          </a:p>
          <a:p>
            <a:endParaRPr lang="en-GB" i="1"/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53107" y="836712"/>
            <a:ext cx="7807325" cy="5305425"/>
          </a:xfrm>
        </p:spPr>
        <p:txBody>
          <a:bodyPr/>
          <a:lstStyle/>
          <a:p>
            <a:r>
              <a:rPr lang="en-GB" sz="2000" dirty="0" smtClean="0"/>
              <a:t>A trust, not a public company</a:t>
            </a:r>
          </a:p>
          <a:p>
            <a:pPr lvl="1"/>
            <a:r>
              <a:rPr lang="en-GB" sz="1800" i="1" dirty="0" smtClean="0"/>
              <a:t>9500 </a:t>
            </a:r>
            <a:r>
              <a:rPr lang="en-GB" sz="1800" i="1" dirty="0"/>
              <a:t>employees worldwide</a:t>
            </a:r>
          </a:p>
          <a:p>
            <a:pPr lvl="1"/>
            <a:r>
              <a:rPr lang="en-GB" sz="1800" i="1" dirty="0"/>
              <a:t>85 offices</a:t>
            </a:r>
          </a:p>
          <a:p>
            <a:pPr lvl="1"/>
            <a:r>
              <a:rPr lang="en-GB" sz="1800" i="1" dirty="0" smtClean="0"/>
              <a:t>Multidisciplinary services focused on the built </a:t>
            </a:r>
          </a:p>
          <a:p>
            <a:pPr lvl="1">
              <a:buNone/>
            </a:pPr>
            <a:r>
              <a:rPr lang="en-GB" sz="1800" i="1" dirty="0" smtClean="0"/>
              <a:t>     environment– initially across engineering, </a:t>
            </a:r>
          </a:p>
          <a:p>
            <a:pPr lvl="1">
              <a:buNone/>
            </a:pPr>
            <a:r>
              <a:rPr lang="en-GB" sz="1800" i="1" dirty="0" smtClean="0"/>
              <a:t>     now includes social, economic and  environmental disciplines </a:t>
            </a:r>
            <a:endParaRPr lang="en-GB" sz="1800" i="1" dirty="0"/>
          </a:p>
          <a:p>
            <a:r>
              <a:rPr lang="en-GB" sz="2000" dirty="0" smtClean="0"/>
              <a:t>We want to benefit society and deliver the best quality of work - investing to develop knowledge and capability</a:t>
            </a:r>
          </a:p>
          <a:p>
            <a:r>
              <a:rPr lang="en-GB" sz="2000" dirty="0" smtClean="0"/>
              <a:t>Major </a:t>
            </a:r>
            <a:r>
              <a:rPr lang="en-GB" sz="2000" dirty="0"/>
              <a:t>projects include:</a:t>
            </a:r>
          </a:p>
          <a:p>
            <a:pPr lvl="1"/>
            <a:r>
              <a:rPr lang="en-US" sz="1800" i="1" dirty="0"/>
              <a:t>Sydney Opera house (Australia)</a:t>
            </a:r>
          </a:p>
          <a:p>
            <a:pPr lvl="1"/>
            <a:r>
              <a:rPr lang="en-US" sz="1800" i="1" dirty="0" smtClean="0"/>
              <a:t>Channel </a:t>
            </a:r>
            <a:r>
              <a:rPr lang="en-US" sz="1800" i="1" dirty="0"/>
              <a:t>Tunnel Rail Link (UK)</a:t>
            </a:r>
          </a:p>
          <a:p>
            <a:pPr lvl="1"/>
            <a:r>
              <a:rPr lang="en-GB" sz="1800" i="1" dirty="0"/>
              <a:t>Beijing Olympics – Water cube and Bird’s Nest stadium</a:t>
            </a:r>
            <a:endParaRPr lang="en-US" sz="1800" i="1" dirty="0"/>
          </a:p>
          <a:p>
            <a:r>
              <a:rPr lang="en-US" sz="2000" b="1" dirty="0" smtClean="0"/>
              <a:t>Design and innovation are business differentiators</a:t>
            </a:r>
            <a:endParaRPr lang="en-GB" sz="2000" b="1" i="1" dirty="0"/>
          </a:p>
        </p:txBody>
      </p:sp>
      <p:pic>
        <p:nvPicPr>
          <p:cNvPr id="144389" name="Picture 5" descr="Ove on Ben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84138"/>
            <a:ext cx="3205163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challenges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challenges which drive our business are global</a:t>
            </a:r>
          </a:p>
          <a:p>
            <a:pPr lvl="1"/>
            <a:r>
              <a:rPr lang="en-GB" sz="1800" i="1" dirty="0" smtClean="0"/>
              <a:t>Mitigating and adapting to climate change</a:t>
            </a:r>
          </a:p>
          <a:p>
            <a:pPr lvl="1"/>
            <a:r>
              <a:rPr lang="en-GB" sz="1800" i="1" dirty="0" smtClean="0"/>
              <a:t>Demographic change</a:t>
            </a:r>
          </a:p>
          <a:p>
            <a:endParaRPr lang="en-GB" dirty="0" smtClean="0"/>
          </a:p>
          <a:p>
            <a:r>
              <a:rPr lang="en-GB" dirty="0" smtClean="0"/>
              <a:t>Successful solutions are multi-disciplinary</a:t>
            </a:r>
          </a:p>
          <a:p>
            <a:endParaRPr lang="en-GB" dirty="0" smtClean="0"/>
          </a:p>
          <a:p>
            <a:r>
              <a:rPr lang="en-GB" dirty="0" smtClean="0"/>
              <a:t>Research must have a business case  </a:t>
            </a: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88" y="250825"/>
            <a:ext cx="8318500" cy="423193"/>
          </a:xfrm>
        </p:spPr>
        <p:txBody>
          <a:bodyPr/>
          <a:lstStyle/>
          <a:p>
            <a:r>
              <a:rPr lang="en-GB" dirty="0" smtClean="0"/>
              <a:t>How do we do our research?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764704"/>
            <a:ext cx="7807325" cy="1638300"/>
          </a:xfrm>
        </p:spPr>
        <p:txBody>
          <a:bodyPr/>
          <a:lstStyle/>
          <a:p>
            <a:r>
              <a:rPr lang="en-GB" sz="2200" b="1" dirty="0" smtClean="0"/>
              <a:t>Research strategy </a:t>
            </a:r>
          </a:p>
          <a:p>
            <a:pPr lvl="1"/>
            <a:r>
              <a:rPr lang="en-GB" sz="1800" dirty="0" smtClean="0"/>
              <a:t>Consultation with business units and clients: roadmaps (key drivers &gt; opportunities for Arup &gt; research  themes)</a:t>
            </a:r>
          </a:p>
          <a:p>
            <a:r>
              <a:rPr lang="en-GB" sz="2200" b="1" dirty="0" smtClean="0"/>
              <a:t>Research execution</a:t>
            </a:r>
          </a:p>
          <a:p>
            <a:pPr lvl="1"/>
            <a:r>
              <a:rPr lang="en-GB" sz="1800" dirty="0" smtClean="0"/>
              <a:t>In-house</a:t>
            </a:r>
          </a:p>
          <a:p>
            <a:pPr lvl="1"/>
            <a:r>
              <a:rPr lang="en-GB" sz="1800" dirty="0" smtClean="0"/>
              <a:t>Collaboration with universities, research councils, clients and others</a:t>
            </a:r>
          </a:p>
          <a:p>
            <a:r>
              <a:rPr lang="en-GB" sz="2200" b="1" dirty="0" smtClean="0"/>
              <a:t>Validation and deployment</a:t>
            </a:r>
          </a:p>
          <a:p>
            <a:pPr lvl="1"/>
            <a:r>
              <a:rPr lang="en-GB" sz="1800" dirty="0" smtClean="0"/>
              <a:t>Refereed publications and “thought leadership” papers </a:t>
            </a:r>
          </a:p>
          <a:p>
            <a:pPr lvl="1"/>
            <a:r>
              <a:rPr lang="en-GB" sz="1800" dirty="0" smtClean="0"/>
              <a:t>Improvement to existing services and development of new services</a:t>
            </a:r>
          </a:p>
          <a:p>
            <a:pPr lvl="1"/>
            <a:r>
              <a:rPr lang="en-GB" sz="1800" dirty="0" smtClean="0"/>
              <a:t>Commercialisation of IP (products) and “ project creation”</a:t>
            </a:r>
            <a:endParaRPr lang="en-GB" sz="1800" b="1" dirty="0" smtClean="0"/>
          </a:p>
          <a:p>
            <a:r>
              <a:rPr lang="en-GB" sz="2200" b="1" dirty="0" smtClean="0"/>
              <a:t>Capability development</a:t>
            </a:r>
          </a:p>
          <a:p>
            <a:pPr lvl="1"/>
            <a:r>
              <a:rPr lang="en-GB" sz="1800" dirty="0" smtClean="0"/>
              <a:t>Arup University sponsored  PhDs e.g. </a:t>
            </a:r>
            <a:r>
              <a:rPr lang="en-GB" sz="1800" dirty="0" err="1" smtClean="0"/>
              <a:t>EngDs</a:t>
            </a:r>
            <a:r>
              <a:rPr lang="en-GB" sz="1800" dirty="0" smtClean="0"/>
              <a:t> with University College London</a:t>
            </a:r>
          </a:p>
          <a:p>
            <a:pPr lvl="1"/>
            <a:r>
              <a:rPr lang="en-GB" sz="1800" dirty="0" smtClean="0"/>
              <a:t>Bespoke Masters modules (e.g. with Cambridge, Imperial College)</a:t>
            </a:r>
          </a:p>
          <a:p>
            <a:pPr lvl="1">
              <a:buNone/>
            </a:pPr>
            <a:endParaRPr lang="en-GB" sz="20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Roadmaps for research strategy e.g. water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7654" t="11340" r="3835" b="10226"/>
          <a:stretch>
            <a:fillRect/>
          </a:stretch>
        </p:blipFill>
        <p:spPr bwMode="auto">
          <a:xfrm>
            <a:off x="683568" y="764704"/>
            <a:ext cx="7524000" cy="538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4175" y="260648"/>
            <a:ext cx="8375650" cy="423193"/>
          </a:xfrm>
        </p:spPr>
        <p:txBody>
          <a:bodyPr/>
          <a:lstStyle/>
          <a:p>
            <a:r>
              <a:rPr lang="en-GB" dirty="0" smtClean="0"/>
              <a:t>Arup approach to research funding</a:t>
            </a:r>
            <a:endParaRPr lang="en-US" dirty="0"/>
          </a:p>
        </p:txBody>
      </p:sp>
      <p:pic>
        <p:nvPicPr>
          <p:cNvPr id="4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1129" t="9967" r="24677" b="55317"/>
          <a:stretch>
            <a:fillRect/>
          </a:stretch>
        </p:blipFill>
        <p:spPr bwMode="auto">
          <a:xfrm>
            <a:off x="755576" y="3789040"/>
            <a:ext cx="6911865" cy="2425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11560" y="908720"/>
            <a:ext cx="7848872" cy="5178425"/>
          </a:xfrm>
          <a:prstGeom prst="rect">
            <a:avLst/>
          </a:prstGeom>
        </p:spPr>
        <p:txBody>
          <a:bodyPr/>
          <a:lstStyle/>
          <a:p>
            <a:pPr marL="361950" marR="0" lvl="0" indent="-36195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D22D7D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In –house and external collaborative research</a:t>
            </a:r>
          </a:p>
          <a:p>
            <a:pPr marL="265113" marR="0" lvl="1" indent="-265113" algn="l" defTabSz="914400" rtl="0" eaLnBrk="1" fontAlgn="base" latinLnBrk="0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chemeClr val="accent5"/>
              </a:buClr>
              <a:buSzTx/>
              <a:buFont typeface="Times New Roman" pitchFamily="18" charset="0"/>
              <a:buChar char="-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Regional allocation – UK, EU, USA, East Asia, Australasia</a:t>
            </a:r>
          </a:p>
          <a:p>
            <a:pPr marL="265113" marR="0" lvl="1" indent="-265113" algn="l" defTabSz="914400" rtl="0" eaLnBrk="1" fontAlgn="base" latinLnBrk="0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chemeClr val="accent5"/>
              </a:buClr>
              <a:buSzTx/>
              <a:buFont typeface="Times New Roman" pitchFamily="18" charset="0"/>
              <a:buChar char="-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Global allocation – to bridge national boundaries</a:t>
            </a:r>
          </a:p>
          <a:p>
            <a:pPr marL="361950" marR="0" lvl="0" indent="-36195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D22D7D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Simple and fast ‘Investment in Arup’ research proposal tool</a:t>
            </a:r>
          </a:p>
          <a:p>
            <a:pPr marL="265113" marR="0" lvl="1" indent="-265113" algn="l" defTabSz="914400" rtl="0" eaLnBrk="1" fontAlgn="base" latinLnBrk="0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chemeClr val="accent5"/>
              </a:buClr>
              <a:buSzTx/>
              <a:buFont typeface="Times New Roman" pitchFamily="18" charset="0"/>
              <a:buChar char="-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Turn-around time &lt;1 week</a:t>
            </a:r>
          </a:p>
          <a:p>
            <a:pPr marL="265113" marR="0" lvl="1" indent="-265113" algn="l" defTabSz="914400" rtl="0" eaLnBrk="1" fontAlgn="base" latinLnBrk="0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chemeClr val="accent5"/>
              </a:buClr>
              <a:buSzTx/>
              <a:buFont typeface="Times New Roman" pitchFamily="18" charset="0"/>
              <a:buChar char="-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Open ‘responsive mode’ plus directed calls – 80:20 ratio, Research Roadmap-focussed</a:t>
            </a:r>
          </a:p>
          <a:p>
            <a:pPr marL="265113" marR="0" lvl="1" indent="-265113" algn="l" defTabSz="914400" rtl="0" eaLnBrk="1" fontAlgn="base" latinLnBrk="0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chemeClr val="accent5"/>
              </a:buClr>
              <a:buSzTx/>
              <a:buFont typeface="Times New Roman" pitchFamily="18" charset="0"/>
              <a:buChar char="-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May fund associated studentships, e.g. CASE, </a:t>
            </a:r>
            <a:r>
              <a:rPr kumimoji="0" lang="en-GB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EngD</a:t>
            </a: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Arial"/>
            </a:endParaRPr>
          </a:p>
          <a:p>
            <a:pPr marL="265113" marR="0" lvl="1" indent="-265113" algn="l" defTabSz="914400" rtl="0" eaLnBrk="1" fontAlgn="base" latinLnBrk="0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chemeClr val="accent5"/>
              </a:buClr>
              <a:buSzTx/>
              <a:buFont typeface="Times New Roman" pitchFamily="18" charset="0"/>
              <a:buChar char="-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88" y="250825"/>
            <a:ext cx="8318500" cy="423193"/>
          </a:xfrm>
        </p:spPr>
        <p:txBody>
          <a:bodyPr/>
          <a:lstStyle/>
          <a:p>
            <a:r>
              <a:rPr lang="en-GB" dirty="0" smtClean="0"/>
              <a:t>Arup’s Global Research Challenge 2011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688" y="1515964"/>
            <a:ext cx="8318500" cy="4505324"/>
          </a:xfrm>
        </p:spPr>
        <p:txBody>
          <a:bodyPr/>
          <a:lstStyle/>
          <a:p>
            <a:pPr>
              <a:buNone/>
            </a:pPr>
            <a:r>
              <a:rPr lang="en-GB" sz="2200" b="1" dirty="0" smtClean="0"/>
              <a:t>Assessment of critical infrastructure</a:t>
            </a:r>
          </a:p>
          <a:p>
            <a:pPr marL="265113" lvl="1" indent="-265113">
              <a:buClr>
                <a:schemeClr val="accent5"/>
              </a:buClr>
              <a:buSzTx/>
              <a:buFont typeface="Times New Roman" pitchFamily="18" charset="0"/>
              <a:buChar char="-"/>
            </a:pPr>
            <a:r>
              <a:rPr lang="en-GB" sz="1800" i="1" dirty="0" smtClean="0"/>
              <a:t>Can we increase resilience, reduce environmental impact, improve financial performance?</a:t>
            </a:r>
          </a:p>
          <a:p>
            <a:pPr>
              <a:buFontTx/>
              <a:buChar char="-"/>
            </a:pPr>
            <a:endParaRPr lang="en-GB" sz="2200" dirty="0" smtClean="0"/>
          </a:p>
          <a:p>
            <a:pPr>
              <a:buNone/>
            </a:pPr>
            <a:r>
              <a:rPr lang="en-GB" sz="2200" b="1" dirty="0" smtClean="0"/>
              <a:t>The impact of the built environment on well being and performance </a:t>
            </a:r>
          </a:p>
          <a:p>
            <a:pPr marL="265113" lvl="1" indent="-265113">
              <a:buClr>
                <a:schemeClr val="accent5"/>
              </a:buClr>
              <a:buSzTx/>
              <a:buFont typeface="Times New Roman" pitchFamily="18" charset="0"/>
              <a:buChar char="-"/>
            </a:pPr>
            <a:r>
              <a:rPr lang="en-GB" sz="1800" i="1" dirty="0" smtClean="0"/>
              <a:t>Can we measure the effects to enable better design?</a:t>
            </a:r>
          </a:p>
          <a:p>
            <a:endParaRPr lang="en-GB" sz="2000" dirty="0" smtClean="0"/>
          </a:p>
          <a:p>
            <a:pPr>
              <a:buNone/>
            </a:pPr>
            <a:r>
              <a:rPr lang="en-GB" sz="2200" b="1" dirty="0" smtClean="0"/>
              <a:t>Innovative delivery structures for “retrofitting” cities</a:t>
            </a:r>
          </a:p>
          <a:p>
            <a:pPr marL="265113" lvl="1" indent="-265113">
              <a:buClr>
                <a:schemeClr val="accent5"/>
              </a:buClr>
              <a:buSzTx/>
              <a:buFont typeface="Times New Roman" pitchFamily="18" charset="0"/>
              <a:buChar char="-"/>
            </a:pPr>
            <a:r>
              <a:rPr lang="en-GB" sz="1800" i="1" dirty="0" smtClean="0"/>
              <a:t>What approaches to funding, procurement, construction and operation will improve energy efficiency and reduce carbon emissions?</a:t>
            </a:r>
          </a:p>
          <a:p>
            <a:endParaRPr lang="en-GB" sz="220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23529" y="692696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Our first global call for research proposals – open to Arup, academic partners, clients and other industry collaborators</a:t>
            </a:r>
            <a:endParaRPr lang="en-GB" i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648"/>
            <a:ext cx="7772400" cy="846386"/>
          </a:xfrm>
        </p:spPr>
        <p:txBody>
          <a:bodyPr/>
          <a:lstStyle/>
          <a:p>
            <a:pPr eaLnBrk="1" hangingPunct="1"/>
            <a:r>
              <a:rPr lang="en-GB" dirty="0" smtClean="0"/>
              <a:t>EU collaboration:</a:t>
            </a:r>
            <a:br>
              <a:rPr lang="en-GB" dirty="0" smtClean="0"/>
            </a:br>
            <a:r>
              <a:rPr lang="en-GB" dirty="0" smtClean="0"/>
              <a:t>Energy Efficient Buildings PPP</a:t>
            </a:r>
          </a:p>
        </p:txBody>
      </p:sp>
      <p:sp>
        <p:nvSpPr>
          <p:cNvPr id="12291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539750" y="1268760"/>
            <a:ext cx="7772400" cy="41148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110000"/>
              </a:lnSpc>
              <a:buClr>
                <a:schemeClr val="accent4">
                  <a:lumMod val="75000"/>
                </a:schemeClr>
              </a:buClr>
              <a:buFontTx/>
              <a:buNone/>
            </a:pPr>
            <a:r>
              <a:rPr lang="en-GB" sz="2000" b="1" dirty="0" smtClean="0"/>
              <a:t>Shape</a:t>
            </a:r>
          </a:p>
          <a:p>
            <a:pPr lvl="1"/>
            <a:r>
              <a:rPr lang="en-GB" sz="2000" dirty="0" smtClean="0"/>
              <a:t> </a:t>
            </a:r>
            <a:r>
              <a:rPr lang="en-GB" sz="1800" dirty="0" smtClean="0"/>
              <a:t>EU-wide Public-Private-Partnership</a:t>
            </a:r>
          </a:p>
          <a:p>
            <a:pPr lvl="1"/>
            <a:r>
              <a:rPr lang="en-GB" sz="1800" dirty="0" smtClean="0"/>
              <a:t> Large scale research (80%) and demonstration (20%) program</a:t>
            </a:r>
          </a:p>
          <a:p>
            <a:pPr lvl="1"/>
            <a:r>
              <a:rPr lang="en-GB" sz="1800" dirty="0" smtClean="0"/>
              <a:t> Driven by the industry grouped in E2B Association </a:t>
            </a:r>
          </a:p>
          <a:p>
            <a:pPr eaLnBrk="1" hangingPunct="1">
              <a:lnSpc>
                <a:spcPct val="110000"/>
              </a:lnSpc>
              <a:buClr>
                <a:schemeClr val="accent4">
                  <a:lumMod val="75000"/>
                </a:schemeClr>
              </a:buClr>
              <a:buFontTx/>
              <a:buNone/>
            </a:pPr>
            <a:r>
              <a:rPr lang="en-GB" sz="2000" b="1" dirty="0" smtClean="0"/>
              <a:t>Size</a:t>
            </a:r>
          </a:p>
          <a:p>
            <a:pPr lvl="1"/>
            <a:r>
              <a:rPr lang="en-GB" sz="2000" dirty="0" smtClean="0"/>
              <a:t> </a:t>
            </a:r>
            <a:r>
              <a:rPr lang="en-GB" sz="1800" dirty="0" smtClean="0"/>
              <a:t>Aspiration: €2 billion over 10 years</a:t>
            </a:r>
          </a:p>
          <a:p>
            <a:pPr lvl="1"/>
            <a:r>
              <a:rPr lang="en-GB" sz="1800" dirty="0" smtClean="0"/>
              <a:t> Commitment: €500m from 2010-2013 from president </a:t>
            </a:r>
            <a:r>
              <a:rPr lang="en-GB" sz="1800" dirty="0" err="1" smtClean="0"/>
              <a:t>Barroso</a:t>
            </a:r>
            <a:endParaRPr lang="en-GB" sz="1800" dirty="0" smtClean="0"/>
          </a:p>
          <a:p>
            <a:pPr eaLnBrk="1" hangingPunct="1">
              <a:lnSpc>
                <a:spcPct val="110000"/>
              </a:lnSpc>
              <a:buClr>
                <a:schemeClr val="accent4">
                  <a:lumMod val="75000"/>
                </a:schemeClr>
              </a:buClr>
              <a:buFontTx/>
              <a:buNone/>
            </a:pPr>
            <a:r>
              <a:rPr lang="en-GB" sz="2000" b="1" dirty="0" smtClean="0"/>
              <a:t>Remit</a:t>
            </a:r>
          </a:p>
          <a:p>
            <a:pPr lvl="1"/>
            <a:r>
              <a:rPr lang="en-GB" sz="1800" dirty="0" smtClean="0"/>
              <a:t> Reduce energy consumption and CO2 emissions</a:t>
            </a:r>
          </a:p>
          <a:p>
            <a:pPr lvl="1"/>
            <a:r>
              <a:rPr lang="en-GB" sz="1800" dirty="0" smtClean="0"/>
              <a:t> Improve EU energy independence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chemeClr val="accent4">
                  <a:lumMod val="75000"/>
                </a:schemeClr>
              </a:buClr>
            </a:pPr>
            <a:endParaRPr lang="en-GB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940152" y="692696"/>
            <a:ext cx="2861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i="1" dirty="0" smtClean="0"/>
              <a:t>Arup is UK representative</a:t>
            </a:r>
            <a:endParaRPr lang="en-GB" sz="2000" i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upThemePPT_10Feb2011_Release">
  <a:themeElements>
    <a:clrScheme name="ArupColourTheme_19June2010">
      <a:dk1>
        <a:srgbClr val="000000"/>
      </a:dk1>
      <a:lt1>
        <a:srgbClr val="FFFFFF"/>
      </a:lt1>
      <a:dk2>
        <a:srgbClr val="D2D2D2"/>
      </a:dk2>
      <a:lt2>
        <a:srgbClr val="828282"/>
      </a:lt2>
      <a:accent1>
        <a:srgbClr val="D22D7D"/>
      </a:accent1>
      <a:accent2>
        <a:srgbClr val="28AAE1"/>
      </a:accent2>
      <a:accent3>
        <a:srgbClr val="F05023"/>
      </a:accent3>
      <a:accent4>
        <a:srgbClr val="696EB4"/>
      </a:accent4>
      <a:accent5>
        <a:srgbClr val="FA9B1E"/>
      </a:accent5>
      <a:accent6>
        <a:srgbClr val="28AF73"/>
      </a:accent6>
      <a:hlink>
        <a:srgbClr val="7F7F7F"/>
      </a:hlink>
      <a:folHlink>
        <a:srgbClr val="7F7F7F"/>
      </a:folHlink>
    </a:clrScheme>
    <a:fontScheme name="ArupThemeFonts_19June2010">
      <a:majorFont>
        <a:latin typeface="Times New Roman"/>
        <a:ea typeface=""/>
        <a:cs typeface=""/>
      </a:majorFont>
      <a:minorFont>
        <a:latin typeface="Times New Roman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AGAM09_Template_Final_Fin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3">
        <a:dk1>
          <a:srgbClr val="000000"/>
        </a:dk1>
        <a:lt1>
          <a:srgbClr val="FFFFFF"/>
        </a:lt1>
        <a:dk2>
          <a:srgbClr val="000000"/>
        </a:dk2>
        <a:lt2>
          <a:srgbClr val="B1B3B6"/>
        </a:lt2>
        <a:accent1>
          <a:srgbClr val="FFB60F"/>
        </a:accent1>
        <a:accent2>
          <a:srgbClr val="D1005D"/>
        </a:accent2>
        <a:accent3>
          <a:srgbClr val="FFFFFF"/>
        </a:accent3>
        <a:accent4>
          <a:srgbClr val="000000"/>
        </a:accent4>
        <a:accent5>
          <a:srgbClr val="FFD7AA"/>
        </a:accent5>
        <a:accent6>
          <a:srgbClr val="BD0053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14">
        <a:dk1>
          <a:srgbClr val="000000"/>
        </a:dk1>
        <a:lt1>
          <a:srgbClr val="FFFFFF"/>
        </a:lt1>
        <a:dk2>
          <a:srgbClr val="000000"/>
        </a:dk2>
        <a:lt2>
          <a:srgbClr val="B1B3B6"/>
        </a:lt2>
        <a:accent1>
          <a:srgbClr val="FF3399"/>
        </a:accent1>
        <a:accent2>
          <a:srgbClr val="FF7DBE"/>
        </a:accent2>
        <a:accent3>
          <a:srgbClr val="FFFFFF"/>
        </a:accent3>
        <a:accent4>
          <a:srgbClr val="000000"/>
        </a:accent4>
        <a:accent5>
          <a:srgbClr val="FFADCA"/>
        </a:accent5>
        <a:accent6>
          <a:srgbClr val="E771AC"/>
        </a:accent6>
        <a:hlink>
          <a:srgbClr val="FF97CB"/>
        </a:hlink>
        <a:folHlink>
          <a:srgbClr val="FFCD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Arup Base 2">
  <a:themeElements>
    <a:clrScheme name="ArupColourTheme_22March2010_2">
      <a:dk1>
        <a:srgbClr val="000000"/>
      </a:dk1>
      <a:lt1>
        <a:srgbClr val="FFFFFF"/>
      </a:lt1>
      <a:dk2>
        <a:srgbClr val="D2D2D2"/>
      </a:dk2>
      <a:lt2>
        <a:srgbClr val="828282"/>
      </a:lt2>
      <a:accent1>
        <a:srgbClr val="D22D7D"/>
      </a:accent1>
      <a:accent2>
        <a:srgbClr val="28AAE1"/>
      </a:accent2>
      <a:accent3>
        <a:srgbClr val="F05023"/>
      </a:accent3>
      <a:accent4>
        <a:srgbClr val="696EB4"/>
      </a:accent4>
      <a:accent5>
        <a:srgbClr val="FA9B1E"/>
      </a:accent5>
      <a:accent6>
        <a:srgbClr val="28AF73"/>
      </a:accent6>
      <a:hlink>
        <a:srgbClr val="7F7F7F"/>
      </a:hlink>
      <a:folHlink>
        <a:srgbClr val="7F7F7F"/>
      </a:folHlink>
    </a:clrScheme>
    <a:fontScheme name="Arup Fonts">
      <a:majorFont>
        <a:latin typeface="Times New Roman"/>
        <a:ea typeface=""/>
        <a:cs typeface="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AGAM09_Template_Final_Fin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3">
        <a:dk1>
          <a:srgbClr val="000000"/>
        </a:dk1>
        <a:lt1>
          <a:srgbClr val="FFFFFF"/>
        </a:lt1>
        <a:dk2>
          <a:srgbClr val="000000"/>
        </a:dk2>
        <a:lt2>
          <a:srgbClr val="B1B3B6"/>
        </a:lt2>
        <a:accent1>
          <a:srgbClr val="FFB60F"/>
        </a:accent1>
        <a:accent2>
          <a:srgbClr val="D1005D"/>
        </a:accent2>
        <a:accent3>
          <a:srgbClr val="FFFFFF"/>
        </a:accent3>
        <a:accent4>
          <a:srgbClr val="000000"/>
        </a:accent4>
        <a:accent5>
          <a:srgbClr val="FFD7AA"/>
        </a:accent5>
        <a:accent6>
          <a:srgbClr val="BD0053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14">
        <a:dk1>
          <a:srgbClr val="000000"/>
        </a:dk1>
        <a:lt1>
          <a:srgbClr val="FFFFFF"/>
        </a:lt1>
        <a:dk2>
          <a:srgbClr val="000000"/>
        </a:dk2>
        <a:lt2>
          <a:srgbClr val="B1B3B6"/>
        </a:lt2>
        <a:accent1>
          <a:srgbClr val="FF3399"/>
        </a:accent1>
        <a:accent2>
          <a:srgbClr val="FF7DBE"/>
        </a:accent2>
        <a:accent3>
          <a:srgbClr val="FFFFFF"/>
        </a:accent3>
        <a:accent4>
          <a:srgbClr val="000000"/>
        </a:accent4>
        <a:accent5>
          <a:srgbClr val="FFADCA"/>
        </a:accent5>
        <a:accent6>
          <a:srgbClr val="E771AC"/>
        </a:accent6>
        <a:hlink>
          <a:srgbClr val="FF97CB"/>
        </a:hlink>
        <a:folHlink>
          <a:srgbClr val="FFCD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5_Arup Base">
  <a:themeElements>
    <a:clrScheme name="ArupColourTheme_19June2010">
      <a:dk1>
        <a:srgbClr val="000000"/>
      </a:dk1>
      <a:lt1>
        <a:srgbClr val="FFFFFF"/>
      </a:lt1>
      <a:dk2>
        <a:srgbClr val="D2D2D2"/>
      </a:dk2>
      <a:lt2>
        <a:srgbClr val="828282"/>
      </a:lt2>
      <a:accent1>
        <a:srgbClr val="D22D7D"/>
      </a:accent1>
      <a:accent2>
        <a:srgbClr val="28AAE1"/>
      </a:accent2>
      <a:accent3>
        <a:srgbClr val="F05023"/>
      </a:accent3>
      <a:accent4>
        <a:srgbClr val="696EB4"/>
      </a:accent4>
      <a:accent5>
        <a:srgbClr val="FA9B1E"/>
      </a:accent5>
      <a:accent6>
        <a:srgbClr val="28AF73"/>
      </a:accent6>
      <a:hlink>
        <a:srgbClr val="7F7F7F"/>
      </a:hlink>
      <a:folHlink>
        <a:srgbClr val="7F7F7F"/>
      </a:folHlink>
    </a:clrScheme>
    <a:fontScheme name="ArupThemeFonts_19June2010">
      <a:majorFont>
        <a:latin typeface="Times New Roman"/>
        <a:ea typeface=""/>
        <a:cs typeface=""/>
      </a:majorFont>
      <a:minorFont>
        <a:latin typeface="Times New Roman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AGAM09_Template_Final_Fin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3">
        <a:dk1>
          <a:srgbClr val="000000"/>
        </a:dk1>
        <a:lt1>
          <a:srgbClr val="FFFFFF"/>
        </a:lt1>
        <a:dk2>
          <a:srgbClr val="000000"/>
        </a:dk2>
        <a:lt2>
          <a:srgbClr val="B1B3B6"/>
        </a:lt2>
        <a:accent1>
          <a:srgbClr val="FFB60F"/>
        </a:accent1>
        <a:accent2>
          <a:srgbClr val="D1005D"/>
        </a:accent2>
        <a:accent3>
          <a:srgbClr val="FFFFFF"/>
        </a:accent3>
        <a:accent4>
          <a:srgbClr val="000000"/>
        </a:accent4>
        <a:accent5>
          <a:srgbClr val="FFD7AA"/>
        </a:accent5>
        <a:accent6>
          <a:srgbClr val="BD0053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14">
        <a:dk1>
          <a:srgbClr val="000000"/>
        </a:dk1>
        <a:lt1>
          <a:srgbClr val="FFFFFF"/>
        </a:lt1>
        <a:dk2>
          <a:srgbClr val="000000"/>
        </a:dk2>
        <a:lt2>
          <a:srgbClr val="B1B3B6"/>
        </a:lt2>
        <a:accent1>
          <a:srgbClr val="FF3399"/>
        </a:accent1>
        <a:accent2>
          <a:srgbClr val="FF7DBE"/>
        </a:accent2>
        <a:accent3>
          <a:srgbClr val="FFFFFF"/>
        </a:accent3>
        <a:accent4>
          <a:srgbClr val="000000"/>
        </a:accent4>
        <a:accent5>
          <a:srgbClr val="FFADCA"/>
        </a:accent5>
        <a:accent6>
          <a:srgbClr val="E771AC"/>
        </a:accent6>
        <a:hlink>
          <a:srgbClr val="FF97CB"/>
        </a:hlink>
        <a:folHlink>
          <a:srgbClr val="FFCD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5_Arup Base 2">
  <a:themeElements>
    <a:clrScheme name="ArupColourTheme_22March2010_2">
      <a:dk1>
        <a:srgbClr val="000000"/>
      </a:dk1>
      <a:lt1>
        <a:srgbClr val="FFFFFF"/>
      </a:lt1>
      <a:dk2>
        <a:srgbClr val="D2D2D2"/>
      </a:dk2>
      <a:lt2>
        <a:srgbClr val="828282"/>
      </a:lt2>
      <a:accent1>
        <a:srgbClr val="D22D7D"/>
      </a:accent1>
      <a:accent2>
        <a:srgbClr val="28AAE1"/>
      </a:accent2>
      <a:accent3>
        <a:srgbClr val="F05023"/>
      </a:accent3>
      <a:accent4>
        <a:srgbClr val="696EB4"/>
      </a:accent4>
      <a:accent5>
        <a:srgbClr val="FA9B1E"/>
      </a:accent5>
      <a:accent6>
        <a:srgbClr val="28AF73"/>
      </a:accent6>
      <a:hlink>
        <a:srgbClr val="7F7F7F"/>
      </a:hlink>
      <a:folHlink>
        <a:srgbClr val="7F7F7F"/>
      </a:folHlink>
    </a:clrScheme>
    <a:fontScheme name="Arup Fonts">
      <a:majorFont>
        <a:latin typeface="Times New Roman"/>
        <a:ea typeface=""/>
        <a:cs typeface="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AGAM09_Template_Final_Fin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3">
        <a:dk1>
          <a:srgbClr val="000000"/>
        </a:dk1>
        <a:lt1>
          <a:srgbClr val="FFFFFF"/>
        </a:lt1>
        <a:dk2>
          <a:srgbClr val="000000"/>
        </a:dk2>
        <a:lt2>
          <a:srgbClr val="B1B3B6"/>
        </a:lt2>
        <a:accent1>
          <a:srgbClr val="FFB60F"/>
        </a:accent1>
        <a:accent2>
          <a:srgbClr val="D1005D"/>
        </a:accent2>
        <a:accent3>
          <a:srgbClr val="FFFFFF"/>
        </a:accent3>
        <a:accent4>
          <a:srgbClr val="000000"/>
        </a:accent4>
        <a:accent5>
          <a:srgbClr val="FFD7AA"/>
        </a:accent5>
        <a:accent6>
          <a:srgbClr val="BD0053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14">
        <a:dk1>
          <a:srgbClr val="000000"/>
        </a:dk1>
        <a:lt1>
          <a:srgbClr val="FFFFFF"/>
        </a:lt1>
        <a:dk2>
          <a:srgbClr val="000000"/>
        </a:dk2>
        <a:lt2>
          <a:srgbClr val="B1B3B6"/>
        </a:lt2>
        <a:accent1>
          <a:srgbClr val="FF3399"/>
        </a:accent1>
        <a:accent2>
          <a:srgbClr val="FF7DBE"/>
        </a:accent2>
        <a:accent3>
          <a:srgbClr val="FFFFFF"/>
        </a:accent3>
        <a:accent4>
          <a:srgbClr val="000000"/>
        </a:accent4>
        <a:accent5>
          <a:srgbClr val="FFADCA"/>
        </a:accent5>
        <a:accent6>
          <a:srgbClr val="E771AC"/>
        </a:accent6>
        <a:hlink>
          <a:srgbClr val="FF97CB"/>
        </a:hlink>
        <a:folHlink>
          <a:srgbClr val="FFCD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rup Base 2">
  <a:themeElements>
    <a:clrScheme name="ArupColourTheme_22March2010_2">
      <a:dk1>
        <a:srgbClr val="000000"/>
      </a:dk1>
      <a:lt1>
        <a:srgbClr val="FFFFFF"/>
      </a:lt1>
      <a:dk2>
        <a:srgbClr val="D2D2D2"/>
      </a:dk2>
      <a:lt2>
        <a:srgbClr val="828282"/>
      </a:lt2>
      <a:accent1>
        <a:srgbClr val="D22D7D"/>
      </a:accent1>
      <a:accent2>
        <a:srgbClr val="28AAE1"/>
      </a:accent2>
      <a:accent3>
        <a:srgbClr val="F05023"/>
      </a:accent3>
      <a:accent4>
        <a:srgbClr val="696EB4"/>
      </a:accent4>
      <a:accent5>
        <a:srgbClr val="FA9B1E"/>
      </a:accent5>
      <a:accent6>
        <a:srgbClr val="28AF73"/>
      </a:accent6>
      <a:hlink>
        <a:srgbClr val="7F7F7F"/>
      </a:hlink>
      <a:folHlink>
        <a:srgbClr val="7F7F7F"/>
      </a:folHlink>
    </a:clrScheme>
    <a:fontScheme name="Arup Fonts">
      <a:majorFont>
        <a:latin typeface="Times New Roman"/>
        <a:ea typeface=""/>
        <a:cs typeface="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AGAM09_Template_Final_Fin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3">
        <a:dk1>
          <a:srgbClr val="000000"/>
        </a:dk1>
        <a:lt1>
          <a:srgbClr val="FFFFFF"/>
        </a:lt1>
        <a:dk2>
          <a:srgbClr val="000000"/>
        </a:dk2>
        <a:lt2>
          <a:srgbClr val="B1B3B6"/>
        </a:lt2>
        <a:accent1>
          <a:srgbClr val="FFB60F"/>
        </a:accent1>
        <a:accent2>
          <a:srgbClr val="D1005D"/>
        </a:accent2>
        <a:accent3>
          <a:srgbClr val="FFFFFF"/>
        </a:accent3>
        <a:accent4>
          <a:srgbClr val="000000"/>
        </a:accent4>
        <a:accent5>
          <a:srgbClr val="FFD7AA"/>
        </a:accent5>
        <a:accent6>
          <a:srgbClr val="BD0053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14">
        <a:dk1>
          <a:srgbClr val="000000"/>
        </a:dk1>
        <a:lt1>
          <a:srgbClr val="FFFFFF"/>
        </a:lt1>
        <a:dk2>
          <a:srgbClr val="000000"/>
        </a:dk2>
        <a:lt2>
          <a:srgbClr val="B1B3B6"/>
        </a:lt2>
        <a:accent1>
          <a:srgbClr val="FF3399"/>
        </a:accent1>
        <a:accent2>
          <a:srgbClr val="FF7DBE"/>
        </a:accent2>
        <a:accent3>
          <a:srgbClr val="FFFFFF"/>
        </a:accent3>
        <a:accent4>
          <a:srgbClr val="000000"/>
        </a:accent4>
        <a:accent5>
          <a:srgbClr val="FFADCA"/>
        </a:accent5>
        <a:accent6>
          <a:srgbClr val="E771AC"/>
        </a:accent6>
        <a:hlink>
          <a:srgbClr val="FF97CB"/>
        </a:hlink>
        <a:folHlink>
          <a:srgbClr val="FFCD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Arup Base">
  <a:themeElements>
    <a:clrScheme name="ArupColourTheme_19June2010">
      <a:dk1>
        <a:srgbClr val="000000"/>
      </a:dk1>
      <a:lt1>
        <a:srgbClr val="FFFFFF"/>
      </a:lt1>
      <a:dk2>
        <a:srgbClr val="D2D2D2"/>
      </a:dk2>
      <a:lt2>
        <a:srgbClr val="828282"/>
      </a:lt2>
      <a:accent1>
        <a:srgbClr val="D22D7D"/>
      </a:accent1>
      <a:accent2>
        <a:srgbClr val="28AAE1"/>
      </a:accent2>
      <a:accent3>
        <a:srgbClr val="F05023"/>
      </a:accent3>
      <a:accent4>
        <a:srgbClr val="696EB4"/>
      </a:accent4>
      <a:accent5>
        <a:srgbClr val="FA9B1E"/>
      </a:accent5>
      <a:accent6>
        <a:srgbClr val="28AF73"/>
      </a:accent6>
      <a:hlink>
        <a:srgbClr val="7F7F7F"/>
      </a:hlink>
      <a:folHlink>
        <a:srgbClr val="7F7F7F"/>
      </a:folHlink>
    </a:clrScheme>
    <a:fontScheme name="ArupThemeFonts_19June2010">
      <a:majorFont>
        <a:latin typeface="Times New Roman"/>
        <a:ea typeface=""/>
        <a:cs typeface=""/>
      </a:majorFont>
      <a:minorFont>
        <a:latin typeface="Times New Roman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AGAM09_Template_Final_Fin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3">
        <a:dk1>
          <a:srgbClr val="000000"/>
        </a:dk1>
        <a:lt1>
          <a:srgbClr val="FFFFFF"/>
        </a:lt1>
        <a:dk2>
          <a:srgbClr val="000000"/>
        </a:dk2>
        <a:lt2>
          <a:srgbClr val="B1B3B6"/>
        </a:lt2>
        <a:accent1>
          <a:srgbClr val="FFB60F"/>
        </a:accent1>
        <a:accent2>
          <a:srgbClr val="D1005D"/>
        </a:accent2>
        <a:accent3>
          <a:srgbClr val="FFFFFF"/>
        </a:accent3>
        <a:accent4>
          <a:srgbClr val="000000"/>
        </a:accent4>
        <a:accent5>
          <a:srgbClr val="FFD7AA"/>
        </a:accent5>
        <a:accent6>
          <a:srgbClr val="BD0053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14">
        <a:dk1>
          <a:srgbClr val="000000"/>
        </a:dk1>
        <a:lt1>
          <a:srgbClr val="FFFFFF"/>
        </a:lt1>
        <a:dk2>
          <a:srgbClr val="000000"/>
        </a:dk2>
        <a:lt2>
          <a:srgbClr val="B1B3B6"/>
        </a:lt2>
        <a:accent1>
          <a:srgbClr val="FF3399"/>
        </a:accent1>
        <a:accent2>
          <a:srgbClr val="FF7DBE"/>
        </a:accent2>
        <a:accent3>
          <a:srgbClr val="FFFFFF"/>
        </a:accent3>
        <a:accent4>
          <a:srgbClr val="000000"/>
        </a:accent4>
        <a:accent5>
          <a:srgbClr val="FFADCA"/>
        </a:accent5>
        <a:accent6>
          <a:srgbClr val="E771AC"/>
        </a:accent6>
        <a:hlink>
          <a:srgbClr val="FF97CB"/>
        </a:hlink>
        <a:folHlink>
          <a:srgbClr val="FFCD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Arup Base 2">
  <a:themeElements>
    <a:clrScheme name="ArupColourTheme_22March2010_2">
      <a:dk1>
        <a:srgbClr val="000000"/>
      </a:dk1>
      <a:lt1>
        <a:srgbClr val="FFFFFF"/>
      </a:lt1>
      <a:dk2>
        <a:srgbClr val="D2D2D2"/>
      </a:dk2>
      <a:lt2>
        <a:srgbClr val="828282"/>
      </a:lt2>
      <a:accent1>
        <a:srgbClr val="D22D7D"/>
      </a:accent1>
      <a:accent2>
        <a:srgbClr val="28AAE1"/>
      </a:accent2>
      <a:accent3>
        <a:srgbClr val="F05023"/>
      </a:accent3>
      <a:accent4>
        <a:srgbClr val="696EB4"/>
      </a:accent4>
      <a:accent5>
        <a:srgbClr val="FA9B1E"/>
      </a:accent5>
      <a:accent6>
        <a:srgbClr val="28AF73"/>
      </a:accent6>
      <a:hlink>
        <a:srgbClr val="7F7F7F"/>
      </a:hlink>
      <a:folHlink>
        <a:srgbClr val="7F7F7F"/>
      </a:folHlink>
    </a:clrScheme>
    <a:fontScheme name="Arup Fonts">
      <a:majorFont>
        <a:latin typeface="Times New Roman"/>
        <a:ea typeface=""/>
        <a:cs typeface="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AGAM09_Template_Final_Fin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3">
        <a:dk1>
          <a:srgbClr val="000000"/>
        </a:dk1>
        <a:lt1>
          <a:srgbClr val="FFFFFF"/>
        </a:lt1>
        <a:dk2>
          <a:srgbClr val="000000"/>
        </a:dk2>
        <a:lt2>
          <a:srgbClr val="B1B3B6"/>
        </a:lt2>
        <a:accent1>
          <a:srgbClr val="FFB60F"/>
        </a:accent1>
        <a:accent2>
          <a:srgbClr val="D1005D"/>
        </a:accent2>
        <a:accent3>
          <a:srgbClr val="FFFFFF"/>
        </a:accent3>
        <a:accent4>
          <a:srgbClr val="000000"/>
        </a:accent4>
        <a:accent5>
          <a:srgbClr val="FFD7AA"/>
        </a:accent5>
        <a:accent6>
          <a:srgbClr val="BD0053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14">
        <a:dk1>
          <a:srgbClr val="000000"/>
        </a:dk1>
        <a:lt1>
          <a:srgbClr val="FFFFFF"/>
        </a:lt1>
        <a:dk2>
          <a:srgbClr val="000000"/>
        </a:dk2>
        <a:lt2>
          <a:srgbClr val="B1B3B6"/>
        </a:lt2>
        <a:accent1>
          <a:srgbClr val="FF3399"/>
        </a:accent1>
        <a:accent2>
          <a:srgbClr val="FF7DBE"/>
        </a:accent2>
        <a:accent3>
          <a:srgbClr val="FFFFFF"/>
        </a:accent3>
        <a:accent4>
          <a:srgbClr val="000000"/>
        </a:accent4>
        <a:accent5>
          <a:srgbClr val="FFADCA"/>
        </a:accent5>
        <a:accent6>
          <a:srgbClr val="E771AC"/>
        </a:accent6>
        <a:hlink>
          <a:srgbClr val="FF97CB"/>
        </a:hlink>
        <a:folHlink>
          <a:srgbClr val="FFCD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Arup Base">
  <a:themeElements>
    <a:clrScheme name="ArupColourTheme_19June2010">
      <a:dk1>
        <a:srgbClr val="000000"/>
      </a:dk1>
      <a:lt1>
        <a:srgbClr val="FFFFFF"/>
      </a:lt1>
      <a:dk2>
        <a:srgbClr val="D2D2D2"/>
      </a:dk2>
      <a:lt2>
        <a:srgbClr val="828282"/>
      </a:lt2>
      <a:accent1>
        <a:srgbClr val="D22D7D"/>
      </a:accent1>
      <a:accent2>
        <a:srgbClr val="28AAE1"/>
      </a:accent2>
      <a:accent3>
        <a:srgbClr val="F05023"/>
      </a:accent3>
      <a:accent4>
        <a:srgbClr val="696EB4"/>
      </a:accent4>
      <a:accent5>
        <a:srgbClr val="FA9B1E"/>
      </a:accent5>
      <a:accent6>
        <a:srgbClr val="28AF73"/>
      </a:accent6>
      <a:hlink>
        <a:srgbClr val="7F7F7F"/>
      </a:hlink>
      <a:folHlink>
        <a:srgbClr val="7F7F7F"/>
      </a:folHlink>
    </a:clrScheme>
    <a:fontScheme name="ArupThemeFonts_19June2010">
      <a:majorFont>
        <a:latin typeface="Times New Roman"/>
        <a:ea typeface=""/>
        <a:cs typeface=""/>
      </a:majorFont>
      <a:minorFont>
        <a:latin typeface="Times New Roman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AGAM09_Template_Final_Fin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3">
        <a:dk1>
          <a:srgbClr val="000000"/>
        </a:dk1>
        <a:lt1>
          <a:srgbClr val="FFFFFF"/>
        </a:lt1>
        <a:dk2>
          <a:srgbClr val="000000"/>
        </a:dk2>
        <a:lt2>
          <a:srgbClr val="B1B3B6"/>
        </a:lt2>
        <a:accent1>
          <a:srgbClr val="FFB60F"/>
        </a:accent1>
        <a:accent2>
          <a:srgbClr val="D1005D"/>
        </a:accent2>
        <a:accent3>
          <a:srgbClr val="FFFFFF"/>
        </a:accent3>
        <a:accent4>
          <a:srgbClr val="000000"/>
        </a:accent4>
        <a:accent5>
          <a:srgbClr val="FFD7AA"/>
        </a:accent5>
        <a:accent6>
          <a:srgbClr val="BD0053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14">
        <a:dk1>
          <a:srgbClr val="000000"/>
        </a:dk1>
        <a:lt1>
          <a:srgbClr val="FFFFFF"/>
        </a:lt1>
        <a:dk2>
          <a:srgbClr val="000000"/>
        </a:dk2>
        <a:lt2>
          <a:srgbClr val="B1B3B6"/>
        </a:lt2>
        <a:accent1>
          <a:srgbClr val="FF3399"/>
        </a:accent1>
        <a:accent2>
          <a:srgbClr val="FF7DBE"/>
        </a:accent2>
        <a:accent3>
          <a:srgbClr val="FFFFFF"/>
        </a:accent3>
        <a:accent4>
          <a:srgbClr val="000000"/>
        </a:accent4>
        <a:accent5>
          <a:srgbClr val="FFADCA"/>
        </a:accent5>
        <a:accent6>
          <a:srgbClr val="E771AC"/>
        </a:accent6>
        <a:hlink>
          <a:srgbClr val="FF97CB"/>
        </a:hlink>
        <a:folHlink>
          <a:srgbClr val="FFCD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Arup Base 2">
  <a:themeElements>
    <a:clrScheme name="ArupColourTheme_22March2010_2">
      <a:dk1>
        <a:srgbClr val="000000"/>
      </a:dk1>
      <a:lt1>
        <a:srgbClr val="FFFFFF"/>
      </a:lt1>
      <a:dk2>
        <a:srgbClr val="D2D2D2"/>
      </a:dk2>
      <a:lt2>
        <a:srgbClr val="828282"/>
      </a:lt2>
      <a:accent1>
        <a:srgbClr val="D22D7D"/>
      </a:accent1>
      <a:accent2>
        <a:srgbClr val="28AAE1"/>
      </a:accent2>
      <a:accent3>
        <a:srgbClr val="F05023"/>
      </a:accent3>
      <a:accent4>
        <a:srgbClr val="696EB4"/>
      </a:accent4>
      <a:accent5>
        <a:srgbClr val="FA9B1E"/>
      </a:accent5>
      <a:accent6>
        <a:srgbClr val="28AF73"/>
      </a:accent6>
      <a:hlink>
        <a:srgbClr val="7F7F7F"/>
      </a:hlink>
      <a:folHlink>
        <a:srgbClr val="7F7F7F"/>
      </a:folHlink>
    </a:clrScheme>
    <a:fontScheme name="Arup Fonts">
      <a:majorFont>
        <a:latin typeface="Times New Roman"/>
        <a:ea typeface=""/>
        <a:cs typeface="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AGAM09_Template_Final_Fin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3">
        <a:dk1>
          <a:srgbClr val="000000"/>
        </a:dk1>
        <a:lt1>
          <a:srgbClr val="FFFFFF"/>
        </a:lt1>
        <a:dk2>
          <a:srgbClr val="000000"/>
        </a:dk2>
        <a:lt2>
          <a:srgbClr val="B1B3B6"/>
        </a:lt2>
        <a:accent1>
          <a:srgbClr val="FFB60F"/>
        </a:accent1>
        <a:accent2>
          <a:srgbClr val="D1005D"/>
        </a:accent2>
        <a:accent3>
          <a:srgbClr val="FFFFFF"/>
        </a:accent3>
        <a:accent4>
          <a:srgbClr val="000000"/>
        </a:accent4>
        <a:accent5>
          <a:srgbClr val="FFD7AA"/>
        </a:accent5>
        <a:accent6>
          <a:srgbClr val="BD0053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14">
        <a:dk1>
          <a:srgbClr val="000000"/>
        </a:dk1>
        <a:lt1>
          <a:srgbClr val="FFFFFF"/>
        </a:lt1>
        <a:dk2>
          <a:srgbClr val="000000"/>
        </a:dk2>
        <a:lt2>
          <a:srgbClr val="B1B3B6"/>
        </a:lt2>
        <a:accent1>
          <a:srgbClr val="FF3399"/>
        </a:accent1>
        <a:accent2>
          <a:srgbClr val="FF7DBE"/>
        </a:accent2>
        <a:accent3>
          <a:srgbClr val="FFFFFF"/>
        </a:accent3>
        <a:accent4>
          <a:srgbClr val="000000"/>
        </a:accent4>
        <a:accent5>
          <a:srgbClr val="FFADCA"/>
        </a:accent5>
        <a:accent6>
          <a:srgbClr val="E771AC"/>
        </a:accent6>
        <a:hlink>
          <a:srgbClr val="FF97CB"/>
        </a:hlink>
        <a:folHlink>
          <a:srgbClr val="FFCD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Arup Base">
  <a:themeElements>
    <a:clrScheme name="ArupColourTheme_19June2010">
      <a:dk1>
        <a:srgbClr val="000000"/>
      </a:dk1>
      <a:lt1>
        <a:srgbClr val="FFFFFF"/>
      </a:lt1>
      <a:dk2>
        <a:srgbClr val="D2D2D2"/>
      </a:dk2>
      <a:lt2>
        <a:srgbClr val="828282"/>
      </a:lt2>
      <a:accent1>
        <a:srgbClr val="D22D7D"/>
      </a:accent1>
      <a:accent2>
        <a:srgbClr val="28AAE1"/>
      </a:accent2>
      <a:accent3>
        <a:srgbClr val="F05023"/>
      </a:accent3>
      <a:accent4>
        <a:srgbClr val="696EB4"/>
      </a:accent4>
      <a:accent5>
        <a:srgbClr val="FA9B1E"/>
      </a:accent5>
      <a:accent6>
        <a:srgbClr val="28AF73"/>
      </a:accent6>
      <a:hlink>
        <a:srgbClr val="7F7F7F"/>
      </a:hlink>
      <a:folHlink>
        <a:srgbClr val="7F7F7F"/>
      </a:folHlink>
    </a:clrScheme>
    <a:fontScheme name="ArupThemeFonts_19June2010">
      <a:majorFont>
        <a:latin typeface="Times New Roman"/>
        <a:ea typeface=""/>
        <a:cs typeface=""/>
      </a:majorFont>
      <a:minorFont>
        <a:latin typeface="Times New Roman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AGAM09_Template_Final_Fin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3">
        <a:dk1>
          <a:srgbClr val="000000"/>
        </a:dk1>
        <a:lt1>
          <a:srgbClr val="FFFFFF"/>
        </a:lt1>
        <a:dk2>
          <a:srgbClr val="000000"/>
        </a:dk2>
        <a:lt2>
          <a:srgbClr val="B1B3B6"/>
        </a:lt2>
        <a:accent1>
          <a:srgbClr val="FFB60F"/>
        </a:accent1>
        <a:accent2>
          <a:srgbClr val="D1005D"/>
        </a:accent2>
        <a:accent3>
          <a:srgbClr val="FFFFFF"/>
        </a:accent3>
        <a:accent4>
          <a:srgbClr val="000000"/>
        </a:accent4>
        <a:accent5>
          <a:srgbClr val="FFD7AA"/>
        </a:accent5>
        <a:accent6>
          <a:srgbClr val="BD0053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14">
        <a:dk1>
          <a:srgbClr val="000000"/>
        </a:dk1>
        <a:lt1>
          <a:srgbClr val="FFFFFF"/>
        </a:lt1>
        <a:dk2>
          <a:srgbClr val="000000"/>
        </a:dk2>
        <a:lt2>
          <a:srgbClr val="B1B3B6"/>
        </a:lt2>
        <a:accent1>
          <a:srgbClr val="FF3399"/>
        </a:accent1>
        <a:accent2>
          <a:srgbClr val="FF7DBE"/>
        </a:accent2>
        <a:accent3>
          <a:srgbClr val="FFFFFF"/>
        </a:accent3>
        <a:accent4>
          <a:srgbClr val="000000"/>
        </a:accent4>
        <a:accent5>
          <a:srgbClr val="FFADCA"/>
        </a:accent5>
        <a:accent6>
          <a:srgbClr val="E771AC"/>
        </a:accent6>
        <a:hlink>
          <a:srgbClr val="FF97CB"/>
        </a:hlink>
        <a:folHlink>
          <a:srgbClr val="FFCD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Arup Base 2">
  <a:themeElements>
    <a:clrScheme name="ArupColourTheme_22March2010_2">
      <a:dk1>
        <a:srgbClr val="000000"/>
      </a:dk1>
      <a:lt1>
        <a:srgbClr val="FFFFFF"/>
      </a:lt1>
      <a:dk2>
        <a:srgbClr val="D2D2D2"/>
      </a:dk2>
      <a:lt2>
        <a:srgbClr val="828282"/>
      </a:lt2>
      <a:accent1>
        <a:srgbClr val="D22D7D"/>
      </a:accent1>
      <a:accent2>
        <a:srgbClr val="28AAE1"/>
      </a:accent2>
      <a:accent3>
        <a:srgbClr val="F05023"/>
      </a:accent3>
      <a:accent4>
        <a:srgbClr val="696EB4"/>
      </a:accent4>
      <a:accent5>
        <a:srgbClr val="FA9B1E"/>
      </a:accent5>
      <a:accent6>
        <a:srgbClr val="28AF73"/>
      </a:accent6>
      <a:hlink>
        <a:srgbClr val="7F7F7F"/>
      </a:hlink>
      <a:folHlink>
        <a:srgbClr val="7F7F7F"/>
      </a:folHlink>
    </a:clrScheme>
    <a:fontScheme name="Arup Fonts">
      <a:majorFont>
        <a:latin typeface="Times New Roman"/>
        <a:ea typeface=""/>
        <a:cs typeface="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AGAM09_Template_Final_Fin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3">
        <a:dk1>
          <a:srgbClr val="000000"/>
        </a:dk1>
        <a:lt1>
          <a:srgbClr val="FFFFFF"/>
        </a:lt1>
        <a:dk2>
          <a:srgbClr val="000000"/>
        </a:dk2>
        <a:lt2>
          <a:srgbClr val="B1B3B6"/>
        </a:lt2>
        <a:accent1>
          <a:srgbClr val="FFB60F"/>
        </a:accent1>
        <a:accent2>
          <a:srgbClr val="D1005D"/>
        </a:accent2>
        <a:accent3>
          <a:srgbClr val="FFFFFF"/>
        </a:accent3>
        <a:accent4>
          <a:srgbClr val="000000"/>
        </a:accent4>
        <a:accent5>
          <a:srgbClr val="FFD7AA"/>
        </a:accent5>
        <a:accent6>
          <a:srgbClr val="BD0053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14">
        <a:dk1>
          <a:srgbClr val="000000"/>
        </a:dk1>
        <a:lt1>
          <a:srgbClr val="FFFFFF"/>
        </a:lt1>
        <a:dk2>
          <a:srgbClr val="000000"/>
        </a:dk2>
        <a:lt2>
          <a:srgbClr val="B1B3B6"/>
        </a:lt2>
        <a:accent1>
          <a:srgbClr val="FF3399"/>
        </a:accent1>
        <a:accent2>
          <a:srgbClr val="FF7DBE"/>
        </a:accent2>
        <a:accent3>
          <a:srgbClr val="FFFFFF"/>
        </a:accent3>
        <a:accent4>
          <a:srgbClr val="000000"/>
        </a:accent4>
        <a:accent5>
          <a:srgbClr val="FFADCA"/>
        </a:accent5>
        <a:accent6>
          <a:srgbClr val="E771AC"/>
        </a:accent6>
        <a:hlink>
          <a:srgbClr val="FF97CB"/>
        </a:hlink>
        <a:folHlink>
          <a:srgbClr val="FFCD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Arup Base">
  <a:themeElements>
    <a:clrScheme name="ArupColourTheme_19June2010">
      <a:dk1>
        <a:srgbClr val="000000"/>
      </a:dk1>
      <a:lt1>
        <a:srgbClr val="FFFFFF"/>
      </a:lt1>
      <a:dk2>
        <a:srgbClr val="D2D2D2"/>
      </a:dk2>
      <a:lt2>
        <a:srgbClr val="828282"/>
      </a:lt2>
      <a:accent1>
        <a:srgbClr val="D22D7D"/>
      </a:accent1>
      <a:accent2>
        <a:srgbClr val="28AAE1"/>
      </a:accent2>
      <a:accent3>
        <a:srgbClr val="F05023"/>
      </a:accent3>
      <a:accent4>
        <a:srgbClr val="696EB4"/>
      </a:accent4>
      <a:accent5>
        <a:srgbClr val="FA9B1E"/>
      </a:accent5>
      <a:accent6>
        <a:srgbClr val="28AF73"/>
      </a:accent6>
      <a:hlink>
        <a:srgbClr val="7F7F7F"/>
      </a:hlink>
      <a:folHlink>
        <a:srgbClr val="7F7F7F"/>
      </a:folHlink>
    </a:clrScheme>
    <a:fontScheme name="ArupThemeFonts_19June2010">
      <a:majorFont>
        <a:latin typeface="Times New Roman"/>
        <a:ea typeface=""/>
        <a:cs typeface=""/>
      </a:majorFont>
      <a:minorFont>
        <a:latin typeface="Times New Roman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AGAM09_Template_Final_Fin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3">
        <a:dk1>
          <a:srgbClr val="000000"/>
        </a:dk1>
        <a:lt1>
          <a:srgbClr val="FFFFFF"/>
        </a:lt1>
        <a:dk2>
          <a:srgbClr val="000000"/>
        </a:dk2>
        <a:lt2>
          <a:srgbClr val="B1B3B6"/>
        </a:lt2>
        <a:accent1>
          <a:srgbClr val="FFB60F"/>
        </a:accent1>
        <a:accent2>
          <a:srgbClr val="D1005D"/>
        </a:accent2>
        <a:accent3>
          <a:srgbClr val="FFFFFF"/>
        </a:accent3>
        <a:accent4>
          <a:srgbClr val="000000"/>
        </a:accent4>
        <a:accent5>
          <a:srgbClr val="FFD7AA"/>
        </a:accent5>
        <a:accent6>
          <a:srgbClr val="BD0053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14">
        <a:dk1>
          <a:srgbClr val="000000"/>
        </a:dk1>
        <a:lt1>
          <a:srgbClr val="FFFFFF"/>
        </a:lt1>
        <a:dk2>
          <a:srgbClr val="000000"/>
        </a:dk2>
        <a:lt2>
          <a:srgbClr val="B1B3B6"/>
        </a:lt2>
        <a:accent1>
          <a:srgbClr val="FF3399"/>
        </a:accent1>
        <a:accent2>
          <a:srgbClr val="FF7DBE"/>
        </a:accent2>
        <a:accent3>
          <a:srgbClr val="FFFFFF"/>
        </a:accent3>
        <a:accent4>
          <a:srgbClr val="000000"/>
        </a:accent4>
        <a:accent5>
          <a:srgbClr val="FFADCA"/>
        </a:accent5>
        <a:accent6>
          <a:srgbClr val="E771AC"/>
        </a:accent6>
        <a:hlink>
          <a:srgbClr val="FF97CB"/>
        </a:hlink>
        <a:folHlink>
          <a:srgbClr val="FFCD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ArupTheme</Template>
  <TotalTime>634</TotalTime>
  <Words>604</Words>
  <Application>Microsoft Office PowerPoint</Application>
  <PresentationFormat>On-screen Show (4:3)</PresentationFormat>
  <Paragraphs>122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ArupThemePPT_10Feb2011_Release</vt:lpstr>
      <vt:lpstr>Arup Base 2</vt:lpstr>
      <vt:lpstr>1_Arup Base</vt:lpstr>
      <vt:lpstr>1_Arup Base 2</vt:lpstr>
      <vt:lpstr>2_Arup Base</vt:lpstr>
      <vt:lpstr>2_Arup Base 2</vt:lpstr>
      <vt:lpstr>3_Arup Base</vt:lpstr>
      <vt:lpstr>3_Arup Base 2</vt:lpstr>
      <vt:lpstr>4_Arup Base</vt:lpstr>
      <vt:lpstr>4_Arup Base 2</vt:lpstr>
      <vt:lpstr>5_Arup Base</vt:lpstr>
      <vt:lpstr>5_Arup Base 2</vt:lpstr>
      <vt:lpstr> Globalising Research - an Industry View </vt:lpstr>
      <vt:lpstr>Contents</vt:lpstr>
      <vt:lpstr>Arup – a profile</vt:lpstr>
      <vt:lpstr>Our challenges</vt:lpstr>
      <vt:lpstr>How do we do our research? </vt:lpstr>
      <vt:lpstr>Roadmaps for research strategy e.g. water</vt:lpstr>
      <vt:lpstr>Arup approach to research funding</vt:lpstr>
      <vt:lpstr>Arup’s Global Research Challenge 2011</vt:lpstr>
      <vt:lpstr>EU collaboration: Energy Efficient Buildings PPP</vt:lpstr>
      <vt:lpstr>“SoundLab” for transport projects</vt:lpstr>
      <vt:lpstr>Taking ideas to commercialisation</vt:lpstr>
      <vt:lpstr>Relationships with Universities</vt:lpstr>
      <vt:lpstr>Challenges for you!</vt:lpstr>
    </vt:vector>
  </TitlesOfParts>
  <Company>Arup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Industry Perceptions of a Globalised Higher Education Sector</dc:title>
  <dc:creator>Jeremy Watson</dc:creator>
  <cp:lastModifiedBy>peter gist</cp:lastModifiedBy>
  <cp:revision>87</cp:revision>
  <dcterms:created xsi:type="dcterms:W3CDTF">2011-10-04T17:17:17Z</dcterms:created>
  <dcterms:modified xsi:type="dcterms:W3CDTF">2012-02-01T12:04:44Z</dcterms:modified>
</cp:coreProperties>
</file>